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8" r:id="rId2"/>
    <p:sldId id="294" r:id="rId3"/>
    <p:sldId id="301" r:id="rId4"/>
    <p:sldId id="304" r:id="rId5"/>
    <p:sldId id="302" r:id="rId6"/>
    <p:sldId id="303" r:id="rId7"/>
    <p:sldId id="290" r:id="rId8"/>
    <p:sldId id="289" r:id="rId9"/>
    <p:sldId id="291" r:id="rId10"/>
    <p:sldId id="292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4B1156A-380E-4F78-BDF5-A606A8083BF9}" styleName="Medium Style 4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512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orah Alasbali" userId="ae1e3ce40171bf4f" providerId="LiveId" clId="{8570662E-C17B-4B82-834B-E99ECCBF2B61}"/>
    <pc:docChg chg="custSel modSld">
      <pc:chgData name="Norah Alasbali" userId="ae1e3ce40171bf4f" providerId="LiveId" clId="{8570662E-C17B-4B82-834B-E99ECCBF2B61}" dt="2026-02-08T10:56:50.691" v="47" actId="20577"/>
      <pc:docMkLst>
        <pc:docMk/>
      </pc:docMkLst>
      <pc:sldChg chg="modSp mod">
        <pc:chgData name="Norah Alasbali" userId="ae1e3ce40171bf4f" providerId="LiveId" clId="{8570662E-C17B-4B82-834B-E99ECCBF2B61}" dt="2026-02-08T10:56:50.691" v="47" actId="20577"/>
        <pc:sldMkLst>
          <pc:docMk/>
          <pc:sldMk cId="3962732499" sldId="301"/>
        </pc:sldMkLst>
        <pc:spChg chg="mod">
          <ac:chgData name="Norah Alasbali" userId="ae1e3ce40171bf4f" providerId="LiveId" clId="{8570662E-C17B-4B82-834B-E99ECCBF2B61}" dt="2026-02-08T10:56:50.691" v="47" actId="20577"/>
          <ac:spMkLst>
            <pc:docMk/>
            <pc:sldMk cId="3962732499" sldId="301"/>
            <ac:spMk id="5" creationId="{D3DE8387-B0FB-71F0-96E4-E5EEB1978842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950E34-2406-8E45-A3C8-FE3444EABCD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FD0575E-F104-767D-665B-5D9E3E7495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F635121-12DC-4C55-7AF8-6C40B9F8BC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4304B9-7BEB-4008-AB3E-4758930C2729}" type="datetimeFigureOut">
              <a:rPr lang="en-US" smtClean="0"/>
              <a:t>2/8/2026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3A1803-9539-D585-1FC8-0CAECC03C6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6508300-507D-C6FD-A373-2948031D8F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A27BA-F9D4-4DA0-8A5C-0DF46A791E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80552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2B95E1-1B61-1A82-285A-988BF6EF66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E5E34D4-3A70-A5C0-64AE-C4054F83837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5BD6142-6246-1008-A867-59AEB3A57D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4304B9-7BEB-4008-AB3E-4758930C2729}" type="datetimeFigureOut">
              <a:rPr lang="en-US" smtClean="0"/>
              <a:t>2/8/2026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CEB82F-B352-5322-FA55-F25B2F538E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61E725-FAFF-0D3E-C774-FACE533F45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A27BA-F9D4-4DA0-8A5C-0DF46A791E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99852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19CC612-8364-6196-64FE-9FDDC5BB866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FE49B0A-1C49-F099-8D38-58499808025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30857C4-DE00-779C-F43D-4B334467AD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4304B9-7BEB-4008-AB3E-4758930C2729}" type="datetimeFigureOut">
              <a:rPr lang="en-US" smtClean="0"/>
              <a:t>2/8/2026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5A8DCE-1DAB-D83F-23A2-5205DFDA52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EB1D17-2B31-EFB8-1AC9-AFCD9588FE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A27BA-F9D4-4DA0-8A5C-0DF46A791E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49247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496B37-F657-D297-A422-296D4231AF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49955D-FB6A-B257-F0F7-A82B16BF1D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59D8A05-7F3B-0340-0DAB-38C260DC3F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4304B9-7BEB-4008-AB3E-4758930C2729}" type="datetimeFigureOut">
              <a:rPr lang="en-US" smtClean="0"/>
              <a:t>2/8/2026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99C44C6-5820-912B-0ADD-AA919E21BC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2B2E76-BA2A-804D-FFB0-8098FC7D8E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A27BA-F9D4-4DA0-8A5C-0DF46A791E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17403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7474F9-554C-7628-F174-40021256AB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EDA670D-80EC-ED9A-A106-233F5D8B7E9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987F8F9-D276-78FB-EDEE-55F53D77DC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4304B9-7BEB-4008-AB3E-4758930C2729}" type="datetimeFigureOut">
              <a:rPr lang="en-US" smtClean="0"/>
              <a:t>2/8/2026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C71F26E-E903-E251-20FD-45576181FF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53F89DB-E403-78CF-81C6-CBA667433C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A27BA-F9D4-4DA0-8A5C-0DF46A791E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5383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D7F069-68DE-AD79-F9F0-96E68FA3C3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D6B1F9-458F-EDCF-808E-904266F5AD6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C88227D-21C2-FD1E-2352-469E13E96F1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1B00612-423F-6034-DF1A-814E6A3E74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4304B9-7BEB-4008-AB3E-4758930C2729}" type="datetimeFigureOut">
              <a:rPr lang="en-US" smtClean="0"/>
              <a:t>2/8/2026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32234AC-E769-C68A-18F1-CF45119D6A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1926A7B-D192-C499-D911-1AE85961EC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A27BA-F9D4-4DA0-8A5C-0DF46A791E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4532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7311C3-135A-B91D-0A2E-E2885B101A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64F606C-F467-968D-6061-3509C9E411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7A14D7E-FA89-01DD-A19B-A62AA03D131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9A4311A-F1F7-EFCA-B739-687AEAF7D20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8ED36A2-FBE9-42B1-F2B3-940BDB75312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77FF57F-4697-4112-1F79-D06E334434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4304B9-7BEB-4008-AB3E-4758930C2729}" type="datetimeFigureOut">
              <a:rPr lang="en-US" smtClean="0"/>
              <a:t>2/8/2026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7F480EF-452B-C24B-ED7F-9D197917C0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A86C5BC-713E-F245-8BA6-FA85A07748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A27BA-F9D4-4DA0-8A5C-0DF46A791E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75429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991960-0AA4-BD48-9363-52D17FD014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A922857-0A77-0201-8A07-9817EF0F0F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4304B9-7BEB-4008-AB3E-4758930C2729}" type="datetimeFigureOut">
              <a:rPr lang="en-US" smtClean="0"/>
              <a:t>2/8/2026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FFBA24B-BA08-3F32-CE9D-7A753E8677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968D7BB-73C1-11D3-FDAA-B2941104C3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A27BA-F9D4-4DA0-8A5C-0DF46A791E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88996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CF0D1FD-7B28-4DD9-FDBF-3E24923A08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4304B9-7BEB-4008-AB3E-4758930C2729}" type="datetimeFigureOut">
              <a:rPr lang="en-US" smtClean="0"/>
              <a:t>2/8/2026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CBB2D37-AD9C-870F-D494-4F27E65270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94FFE62-ABEF-564D-CA6E-9089D2A40B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A27BA-F9D4-4DA0-8A5C-0DF46A791E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97815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BBE552-67E2-796D-39C7-EC6170A8DA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272636-5D73-3647-4B22-A137BEFA13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AEE3180-82CE-7E7C-A20A-68CBD30DFA5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76E266C-7DC4-CBC8-6403-22C5D5DFC5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4304B9-7BEB-4008-AB3E-4758930C2729}" type="datetimeFigureOut">
              <a:rPr lang="en-US" smtClean="0"/>
              <a:t>2/8/2026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1FFA141-BD81-3242-2DB8-A3EAB5577B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8BA0DAC-29D9-8E33-929B-63A464900B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A27BA-F9D4-4DA0-8A5C-0DF46A791E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97933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7C0B97-E53C-C8CA-8AB8-5D9F2C57F3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224981A-60F3-407E-7084-A5C2DEF7F3D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9E55C6D-6E0C-9BDB-4B8B-E37941FFEDA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B59FFD0-E6C1-ACE0-ACCE-40E20FFD0B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4304B9-7BEB-4008-AB3E-4758930C2729}" type="datetimeFigureOut">
              <a:rPr lang="en-US" smtClean="0"/>
              <a:t>2/8/2026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8BBAE78-343B-790A-DC3C-BAAC31E5EE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A7E3018-C7D4-75C2-C64E-8CF01A858C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A27BA-F9D4-4DA0-8A5C-0DF46A791E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47431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90A01A5-457A-565E-7BCD-CE1FAFDA6F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E5279B4-5979-4B55-3205-647F013E284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18267E-3219-6D41-F312-25A15BE89B5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54304B9-7BEB-4008-AB3E-4758930C2729}" type="datetimeFigureOut">
              <a:rPr lang="en-US" smtClean="0"/>
              <a:t>2/8/2026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C08402A-32F4-0B77-B596-25939FD7885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569E03-0DDE-6684-24B3-EB0BE1706CA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1FA27BA-F9D4-4DA0-8A5C-0DF46A791E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47028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 rot="10800000"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0">
                <a:srgbClr val="572D99"/>
              </a:gs>
              <a:gs pos="57000">
                <a:srgbClr val="186CB4"/>
              </a:gs>
              <a:gs pos="74000">
                <a:srgbClr val="108DBD"/>
              </a:gs>
              <a:gs pos="99000">
                <a:srgbClr val="51C4C7"/>
              </a:gs>
            </a:gsLst>
            <a:lin ang="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"/>
            <a:ext cx="12192000" cy="6858000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38028" y="255308"/>
            <a:ext cx="2142748" cy="1219202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2708695" y="3012093"/>
            <a:ext cx="7292047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 rtl="1"/>
            <a:r>
              <a:rPr lang="ar-SA" sz="3600" b="1" dirty="0">
                <a:solidFill>
                  <a:schemeClr val="bg1"/>
                </a:solidFill>
                <a:latin typeface="Frutiger LT Arabic 45 Light" panose="01000000000000000000" pitchFamily="2" charset="-78"/>
                <a:ea typeface="Calibri" panose="020F0502020204030204" pitchFamily="34" charset="0"/>
                <a:cs typeface="Frutiger LT Arabic 45 Light" panose="01000000000000000000" pitchFamily="2" charset="-78"/>
              </a:rPr>
              <a:t>عنوان الحل الابتكاري</a:t>
            </a:r>
          </a:p>
        </p:txBody>
      </p:sp>
      <p:cxnSp>
        <p:nvCxnSpPr>
          <p:cNvPr id="14" name="Straight Connector 13"/>
          <p:cNvCxnSpPr/>
          <p:nvPr/>
        </p:nvCxnSpPr>
        <p:spPr>
          <a:xfrm flipH="1">
            <a:off x="1282045" y="6488669"/>
            <a:ext cx="10812545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94268" y="6304003"/>
            <a:ext cx="1093509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dirty="0">
                <a:solidFill>
                  <a:schemeClr val="bg1"/>
                </a:solidFill>
                <a:latin typeface="Frutiger LT Arabic 45 Light" panose="01000000000000000000" pitchFamily="2" charset="-78"/>
                <a:cs typeface="Frutiger LT Arabic 45 Light" panose="01000000000000000000" pitchFamily="2" charset="-78"/>
              </a:rPr>
              <a:t>2026</a:t>
            </a:r>
          </a:p>
        </p:txBody>
      </p:sp>
    </p:spTree>
    <p:extLst>
      <p:ext uri="{BB962C8B-B14F-4D97-AF65-F5344CB8AC3E}">
        <p14:creationId xmlns:p14="http://schemas.microsoft.com/office/powerpoint/2010/main" val="225420669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C4BDB15-9A0A-8C58-F8F0-54EDA5174D6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مستطيل 25">
            <a:extLst>
              <a:ext uri="{FF2B5EF4-FFF2-40B4-BE49-F238E27FC236}">
                <a16:creationId xmlns:a16="http://schemas.microsoft.com/office/drawing/2014/main" id="{381A0499-7991-960A-AF87-3F66DE33198E}"/>
              </a:ext>
            </a:extLst>
          </p:cNvPr>
          <p:cNvSpPr>
            <a:spLocks noChangeAspect="1"/>
          </p:cNvSpPr>
          <p:nvPr/>
        </p:nvSpPr>
        <p:spPr>
          <a:xfrm>
            <a:off x="11660635" y="524074"/>
            <a:ext cx="457200" cy="457200"/>
          </a:xfrm>
          <a:prstGeom prst="rect">
            <a:avLst/>
          </a:prstGeom>
          <a:solidFill>
            <a:srgbClr val="108DB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SA" dirty="0">
                <a:solidFill>
                  <a:schemeClr val="bg1"/>
                </a:solidFill>
                <a:latin typeface="DIN NEXT™ ARABIC REGULAR" panose="020B0503020203050203" pitchFamily="34" charset="-78"/>
                <a:cs typeface="DIN NEXT™ ARABIC REGULAR" panose="020B0503020203050203" pitchFamily="34" charset="-78"/>
              </a:rPr>
              <a:t>08</a:t>
            </a:r>
            <a:endParaRPr lang="en-US" dirty="0">
              <a:solidFill>
                <a:schemeClr val="bg1"/>
              </a:solidFill>
              <a:latin typeface="DIN NEXT™ ARABIC REGULAR" panose="020B0503020203050203" pitchFamily="34" charset="-78"/>
              <a:cs typeface="DIN NEXT™ ARABIC REGULAR" panose="020B0503020203050203" pitchFamily="34" charset="-78"/>
            </a:endParaRPr>
          </a:p>
        </p:txBody>
      </p:sp>
      <p:sp>
        <p:nvSpPr>
          <p:cNvPr id="23" name="مربع نص 30">
            <a:extLst>
              <a:ext uri="{FF2B5EF4-FFF2-40B4-BE49-F238E27FC236}">
                <a16:creationId xmlns:a16="http://schemas.microsoft.com/office/drawing/2014/main" id="{A74089A6-C775-7B33-397E-C75BA5675CA2}"/>
              </a:ext>
            </a:extLst>
          </p:cNvPr>
          <p:cNvSpPr txBox="1"/>
          <p:nvPr/>
        </p:nvSpPr>
        <p:spPr>
          <a:xfrm>
            <a:off x="5934456" y="581268"/>
            <a:ext cx="55792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SA" b="1" dirty="0">
                <a:solidFill>
                  <a:schemeClr val="accent1"/>
                </a:solidFill>
                <a:latin typeface="Frutiger LT Arabic 65 Bold" panose="01000000000000000000" pitchFamily="2" charset="-78"/>
                <a:ea typeface="Calibri" panose="020F0502020204030204" pitchFamily="34" charset="0"/>
                <a:cs typeface="Frutiger LT Arabic 65 Bold" panose="01000000000000000000" pitchFamily="2" charset="-78"/>
              </a:rPr>
              <a:t>مؤشرات قياس النجاح للحل الابتكاري والاثر المتوقع </a:t>
            </a:r>
          </a:p>
        </p:txBody>
      </p:sp>
      <p:pic>
        <p:nvPicPr>
          <p:cNvPr id="48" name="Picture 47" descr="A black and blue rectangle&#10;&#10;AI-generated content may be incorrect.">
            <a:extLst>
              <a:ext uri="{FF2B5EF4-FFF2-40B4-BE49-F238E27FC236}">
                <a16:creationId xmlns:a16="http://schemas.microsoft.com/office/drawing/2014/main" id="{1B57245D-6B52-9918-D413-FED667A1419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5853"/>
          <a:stretch/>
        </p:blipFill>
        <p:spPr>
          <a:xfrm>
            <a:off x="0" y="6053740"/>
            <a:ext cx="12192000" cy="832123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E875D17A-8EFE-CBBD-BEB8-E3CF8D894A24}"/>
              </a:ext>
            </a:extLst>
          </p:cNvPr>
          <p:cNvSpPr txBox="1"/>
          <p:nvPr/>
        </p:nvSpPr>
        <p:spPr>
          <a:xfrm>
            <a:off x="3474720" y="1444752"/>
            <a:ext cx="784555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r" rtl="1">
              <a:buFont typeface="Wingdings" panose="05000000000000000000" pitchFamily="2" charset="2"/>
              <a:buChar char="§"/>
            </a:pPr>
            <a:r>
              <a:rPr lang="ar-SA" b="1" dirty="0">
                <a:solidFill>
                  <a:schemeClr val="bg2">
                    <a:lumMod val="90000"/>
                  </a:schemeClr>
                </a:solidFill>
                <a:latin typeface="Frutiger LT Arabic 45 Light" panose="01000000000000000000" pitchFamily="2" charset="-78"/>
                <a:cs typeface="Frutiger LT Arabic 45 Light" panose="01000000000000000000" pitchFamily="2" charset="-78"/>
              </a:rPr>
              <a:t>تحديد مؤشرات نجاح الحل الابتكاري وكذلك الأثر المتوقع منه في عدة نقاط</a:t>
            </a:r>
          </a:p>
          <a:p>
            <a:pPr marL="285750" indent="-285750" algn="r" rtl="1">
              <a:buFont typeface="Wingdings" panose="05000000000000000000" pitchFamily="2" charset="2"/>
              <a:buChar char="§"/>
            </a:pPr>
            <a:r>
              <a:rPr lang="ar-SA" b="1" dirty="0">
                <a:solidFill>
                  <a:schemeClr val="bg2">
                    <a:lumMod val="90000"/>
                  </a:schemeClr>
                </a:solidFill>
                <a:latin typeface="Frutiger LT Arabic 45 Light" panose="01000000000000000000" pitchFamily="2" charset="-78"/>
                <a:cs typeface="Frutiger LT Arabic 45 Light" panose="01000000000000000000" pitchFamily="2" charset="-78"/>
              </a:rPr>
              <a:t> </a:t>
            </a:r>
          </a:p>
          <a:p>
            <a:pPr marL="285750" indent="-285750" algn="r" rtl="1">
              <a:buFont typeface="Wingdings" panose="05000000000000000000" pitchFamily="2" charset="2"/>
              <a:buChar char="§"/>
            </a:pPr>
            <a:r>
              <a:rPr lang="ar-SA" b="1" dirty="0">
                <a:solidFill>
                  <a:schemeClr val="bg2">
                    <a:lumMod val="90000"/>
                  </a:schemeClr>
                </a:solidFill>
                <a:latin typeface="Frutiger LT Arabic 45 Light" panose="01000000000000000000" pitchFamily="2" charset="-78"/>
                <a:cs typeface="Frutiger LT Arabic 45 Light" panose="01000000000000000000" pitchFamily="2" charset="-78"/>
              </a:rPr>
              <a:t> </a:t>
            </a:r>
          </a:p>
          <a:p>
            <a:pPr marL="285750" indent="-285750" algn="r" rtl="1">
              <a:buFont typeface="Wingdings" panose="05000000000000000000" pitchFamily="2" charset="2"/>
              <a:buChar char="§"/>
            </a:pPr>
            <a:r>
              <a:rPr lang="ar-SA" b="1" dirty="0">
                <a:solidFill>
                  <a:schemeClr val="bg2">
                    <a:lumMod val="90000"/>
                  </a:schemeClr>
                </a:solidFill>
                <a:latin typeface="Frutiger LT Arabic 45 Light" panose="01000000000000000000" pitchFamily="2" charset="-78"/>
                <a:cs typeface="Frutiger LT Arabic 45 Light" panose="01000000000000000000" pitchFamily="2" charset="-78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5835292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55D979-1C68-2B63-2A15-AA6D3695983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440A7898-2FA1-3937-57C9-E03DCAEEBADF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0"/>
            <a:ext cx="12192000" cy="688394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0" algn="ctr" defTabSz="457200" rtl="0" eaLnBrk="1" latinLnBrk="0" hangingPunct="1"/>
            <a:endParaRPr lang="ar-SA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13C8029F-E9B7-E64E-E3BE-A104CCA0E22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55271" y="208693"/>
            <a:ext cx="1990064" cy="1129914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8D040940-A63A-9C91-9EA1-ECF520897969}"/>
              </a:ext>
            </a:extLst>
          </p:cNvPr>
          <p:cNvSpPr txBox="1"/>
          <p:nvPr/>
        </p:nvSpPr>
        <p:spPr>
          <a:xfrm>
            <a:off x="8635995" y="2915055"/>
            <a:ext cx="2832765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/>
            <a:r>
              <a:rPr lang="ar-SA" b="1" dirty="0">
                <a:solidFill>
                  <a:srgbClr val="203471"/>
                </a:solidFill>
                <a:latin typeface="Frutiger LT Arabic 45 Light" panose="01000000000000000000" pitchFamily="2" charset="-78"/>
                <a:cs typeface="Frutiger LT Arabic 45 Light" panose="01000000000000000000" pitchFamily="2" charset="-78"/>
              </a:rPr>
              <a:t>بيانات فريق العمل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879756F2-1942-D2FA-1EE3-74BE7890BBC7}"/>
              </a:ext>
            </a:extLst>
          </p:cNvPr>
          <p:cNvSpPr/>
          <p:nvPr/>
        </p:nvSpPr>
        <p:spPr>
          <a:xfrm>
            <a:off x="11534748" y="2863477"/>
            <a:ext cx="121983" cy="472605"/>
          </a:xfrm>
          <a:prstGeom prst="rect">
            <a:avLst/>
          </a:prstGeom>
          <a:solidFill>
            <a:srgbClr val="51C4C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A1A7919F-4C5F-A7D1-C3C0-4C106C7AD254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0"/>
            <a:ext cx="8473440" cy="688394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A" dirty="0"/>
          </a:p>
        </p:txBody>
      </p:sp>
      <p:pic>
        <p:nvPicPr>
          <p:cNvPr id="21" name="Picture 20" descr="A black and blue rectangle&#10;&#10;AI-generated content may be incorrect.">
            <a:extLst>
              <a:ext uri="{FF2B5EF4-FFF2-40B4-BE49-F238E27FC236}">
                <a16:creationId xmlns:a16="http://schemas.microsoft.com/office/drawing/2014/main" id="{A7876E78-4EDD-F7CC-F565-EB85BFEA6A9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5518"/>
          <a:stretch/>
        </p:blipFill>
        <p:spPr>
          <a:xfrm>
            <a:off x="0" y="6041813"/>
            <a:ext cx="12192000" cy="837276"/>
          </a:xfrm>
          <a:prstGeom prst="rect">
            <a:avLst/>
          </a:prstGeom>
        </p:spPr>
      </p:pic>
      <p:sp>
        <p:nvSpPr>
          <p:cNvPr id="7" name="Text Placeholder 96">
            <a:extLst>
              <a:ext uri="{FF2B5EF4-FFF2-40B4-BE49-F238E27FC236}">
                <a16:creationId xmlns:a16="http://schemas.microsoft.com/office/drawing/2014/main" id="{44FD6621-8B07-02B7-A607-30D5EE50F8FF}"/>
              </a:ext>
            </a:extLst>
          </p:cNvPr>
          <p:cNvSpPr txBox="1">
            <a:spLocks/>
          </p:cNvSpPr>
          <p:nvPr/>
        </p:nvSpPr>
        <p:spPr>
          <a:xfrm>
            <a:off x="1449837" y="2403467"/>
            <a:ext cx="7027078" cy="4201426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 rtl="1">
              <a:lnSpc>
                <a:spcPct val="100000"/>
              </a:lnSpc>
              <a:buNone/>
            </a:pPr>
            <a:endParaRPr lang="ar-SA" sz="900" dirty="0">
              <a:solidFill>
                <a:schemeClr val="accent1"/>
              </a:solidFill>
              <a:latin typeface="Frutiger LT Arabic 45 Light" panose="01000000000000000000" pitchFamily="2" charset="-78"/>
              <a:ea typeface="Calibri" panose="020F0502020204030204" pitchFamily="34" charset="0"/>
              <a:cs typeface="Frutiger LT Arabic 45 Light" panose="01000000000000000000" pitchFamily="2" charset="-78"/>
            </a:endParaRP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002E4D4B-D701-0681-7E40-A38490402F8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8082521"/>
              </p:ext>
            </p:extLst>
          </p:nvPr>
        </p:nvGraphicFramePr>
        <p:xfrm>
          <a:off x="172720" y="1159106"/>
          <a:ext cx="8128000" cy="4539787"/>
        </p:xfrm>
        <a:graphic>
          <a:graphicData uri="http://schemas.openxmlformats.org/drawingml/2006/table">
            <a:tbl>
              <a:tblPr firstRow="1" bandRow="1">
                <a:tableStyleId>{C4B1156A-380E-4F78-BDF5-A606A8083BF9}</a:tableStyleId>
              </a:tblPr>
              <a:tblGrid>
                <a:gridCol w="3265424">
                  <a:extLst>
                    <a:ext uri="{9D8B030D-6E8A-4147-A177-3AD203B41FA5}">
                      <a16:colId xmlns:a16="http://schemas.microsoft.com/office/drawing/2014/main" val="951682724"/>
                    </a:ext>
                  </a:extLst>
                </a:gridCol>
                <a:gridCol w="3666744">
                  <a:extLst>
                    <a:ext uri="{9D8B030D-6E8A-4147-A177-3AD203B41FA5}">
                      <a16:colId xmlns:a16="http://schemas.microsoft.com/office/drawing/2014/main" val="85726842"/>
                    </a:ext>
                  </a:extLst>
                </a:gridCol>
                <a:gridCol w="521208">
                  <a:extLst>
                    <a:ext uri="{9D8B030D-6E8A-4147-A177-3AD203B41FA5}">
                      <a16:colId xmlns:a16="http://schemas.microsoft.com/office/drawing/2014/main" val="2648124775"/>
                    </a:ext>
                  </a:extLst>
                </a:gridCol>
                <a:gridCol w="674624">
                  <a:extLst>
                    <a:ext uri="{9D8B030D-6E8A-4147-A177-3AD203B41FA5}">
                      <a16:colId xmlns:a16="http://schemas.microsoft.com/office/drawing/2014/main" val="3418642110"/>
                    </a:ext>
                  </a:extLst>
                </a:gridCol>
              </a:tblGrid>
              <a:tr h="648541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ar-SA" sz="1800" b="1" kern="1200" dirty="0">
                          <a:solidFill>
                            <a:srgbClr val="203471"/>
                          </a:solidFill>
                          <a:latin typeface="Frutiger LT Arabic 45 Light" panose="01000000000000000000" pitchFamily="2" charset="-78"/>
                          <a:ea typeface="+mn-ea"/>
                          <a:cs typeface="Frutiger LT Arabic 45 Light" panose="01000000000000000000" pitchFamily="2" charset="-78"/>
                        </a:rPr>
                        <a:t>الفئة </a:t>
                      </a:r>
                    </a:p>
                    <a:p>
                      <a:pPr marL="0" algn="ctr" defTabSz="914400" rtl="0" eaLnBrk="1" latinLnBrk="0" hangingPunct="1"/>
                      <a:r>
                        <a:rPr lang="ar-SA" sz="1200" b="1" kern="1200" dirty="0">
                          <a:solidFill>
                            <a:srgbClr val="203471"/>
                          </a:solidFill>
                          <a:latin typeface="Frutiger LT Arabic 45 Light" panose="01000000000000000000" pitchFamily="2" charset="-78"/>
                          <a:ea typeface="+mn-ea"/>
                          <a:cs typeface="Frutiger LT Arabic 45 Light" panose="01000000000000000000" pitchFamily="2" charset="-78"/>
                        </a:rPr>
                        <a:t>( طالب – موظف – داخل الجامعة – خارج الجامعة)</a:t>
                      </a: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ar-SA" sz="1800" b="1" kern="1200" dirty="0">
                          <a:solidFill>
                            <a:srgbClr val="203471"/>
                          </a:solidFill>
                          <a:latin typeface="Frutiger LT Arabic 45 Light" panose="01000000000000000000" pitchFamily="2" charset="-78"/>
                          <a:ea typeface="+mn-ea"/>
                          <a:cs typeface="Frutiger LT Arabic 45 Light" panose="01000000000000000000" pitchFamily="2" charset="-78"/>
                        </a:rPr>
                        <a:t>الاسم</a:t>
                      </a:r>
                      <a:endParaRPr lang="en-US" sz="1800" b="1" kern="1200" dirty="0">
                        <a:solidFill>
                          <a:srgbClr val="203471"/>
                        </a:solidFill>
                        <a:latin typeface="Frutiger LT Arabic 45 Light" panose="01000000000000000000" pitchFamily="2" charset="-78"/>
                        <a:ea typeface="+mn-ea"/>
                        <a:cs typeface="Frutiger LT Arabic 45 Light" panose="01000000000000000000" pitchFamily="2" charset="-78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7"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ar-SA" sz="1800" b="1" kern="1200" dirty="0">
                          <a:solidFill>
                            <a:srgbClr val="203471"/>
                          </a:solidFill>
                          <a:latin typeface="Frutiger LT Arabic 45 Light" panose="01000000000000000000" pitchFamily="2" charset="-78"/>
                          <a:ea typeface="+mn-ea"/>
                          <a:cs typeface="Frutiger LT Arabic 45 Light" panose="01000000000000000000" pitchFamily="2" charset="-78"/>
                        </a:rPr>
                        <a:t>أعضاء الفريق</a:t>
                      </a:r>
                      <a:endParaRPr lang="en-US" sz="1800" b="1" kern="1200" dirty="0">
                        <a:solidFill>
                          <a:srgbClr val="203471"/>
                        </a:solidFill>
                        <a:latin typeface="Frutiger LT Arabic 45 Light" panose="01000000000000000000" pitchFamily="2" charset="-78"/>
                        <a:ea typeface="+mn-ea"/>
                        <a:cs typeface="Frutiger LT Arabic 45 Light" panose="01000000000000000000" pitchFamily="2" charset="-78"/>
                      </a:endParaRPr>
                    </a:p>
                  </a:txBody>
                  <a:tcPr vert="vert" anchor="ctr"/>
                </a:tc>
                <a:extLst>
                  <a:ext uri="{0D108BD9-81ED-4DB2-BD59-A6C34878D82A}">
                    <a16:rowId xmlns:a16="http://schemas.microsoft.com/office/drawing/2014/main" val="78021720"/>
                  </a:ext>
                </a:extLst>
              </a:tr>
              <a:tr h="648541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n-US" sz="1800" b="1" kern="1200" dirty="0">
                        <a:solidFill>
                          <a:srgbClr val="203471"/>
                        </a:solidFill>
                        <a:latin typeface="Frutiger LT Arabic 45 Light" panose="01000000000000000000" pitchFamily="2" charset="-78"/>
                        <a:ea typeface="+mn-ea"/>
                        <a:cs typeface="Frutiger LT Arabic 45 Light" panose="010000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 algn="r" defTabSz="914400" rtl="1" eaLnBrk="1" latinLnBrk="0" hangingPunct="1">
                        <a:buFont typeface="+mj-lt"/>
                        <a:buAutoNum type="arabicPeriod"/>
                      </a:pPr>
                      <a:endParaRPr lang="en-US" sz="1800" b="1" kern="1200" dirty="0">
                        <a:solidFill>
                          <a:srgbClr val="203471"/>
                        </a:solidFill>
                        <a:latin typeface="Frutiger LT Arabic 45 Light" panose="01000000000000000000" pitchFamily="2" charset="-78"/>
                        <a:ea typeface="+mn-ea"/>
                        <a:cs typeface="Frutiger LT Arabic 45 Light" panose="010000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r" defTabSz="914400" rtl="1" eaLnBrk="1" latinLnBrk="0" hangingPunct="1">
                        <a:buFont typeface="+mj-lt"/>
                        <a:buNone/>
                      </a:pPr>
                      <a:r>
                        <a:rPr lang="ar-SA" sz="1800" b="1" kern="1200" dirty="0">
                          <a:solidFill>
                            <a:srgbClr val="203471"/>
                          </a:solidFill>
                          <a:latin typeface="Frutiger LT Arabic 45 Light" panose="01000000000000000000" pitchFamily="2" charset="-78"/>
                          <a:ea typeface="+mn-ea"/>
                          <a:cs typeface="Frutiger LT Arabic 45 Light" panose="01000000000000000000" pitchFamily="2" charset="-78"/>
                        </a:rPr>
                        <a:t>1. </a:t>
                      </a:r>
                      <a:endParaRPr lang="en-US" sz="1800" b="1" kern="1200" dirty="0">
                        <a:solidFill>
                          <a:srgbClr val="203471"/>
                        </a:solidFill>
                        <a:latin typeface="Frutiger LT Arabic 45 Light" panose="01000000000000000000" pitchFamily="2" charset="-78"/>
                        <a:ea typeface="+mn-ea"/>
                        <a:cs typeface="Frutiger LT Arabic 45 Light" panose="01000000000000000000" pitchFamily="2" charset="-78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53404329"/>
                  </a:ext>
                </a:extLst>
              </a:tr>
              <a:tr h="648541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n-US" sz="1800" b="1" kern="1200" dirty="0">
                        <a:solidFill>
                          <a:srgbClr val="203471"/>
                        </a:solidFill>
                        <a:latin typeface="Frutiger LT Arabic 45 Light" panose="01000000000000000000" pitchFamily="2" charset="-78"/>
                        <a:ea typeface="+mn-ea"/>
                        <a:cs typeface="Frutiger LT Arabic 45 Light" panose="010000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 algn="r" defTabSz="914400" rtl="1" eaLnBrk="1" latinLnBrk="0" hangingPunct="1">
                        <a:buFont typeface="+mj-lt"/>
                        <a:buAutoNum type="arabicPeriod"/>
                      </a:pPr>
                      <a:endParaRPr lang="en-US" sz="1800" b="1" kern="1200" dirty="0">
                        <a:solidFill>
                          <a:srgbClr val="203471"/>
                        </a:solidFill>
                        <a:latin typeface="Frutiger LT Arabic 45 Light" panose="01000000000000000000" pitchFamily="2" charset="-78"/>
                        <a:ea typeface="+mn-ea"/>
                        <a:cs typeface="Frutiger LT Arabic 45 Light" panose="010000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r" defTabSz="914400" rtl="1" eaLnBrk="1" latinLnBrk="0" hangingPunct="1">
                        <a:buFont typeface="+mj-lt"/>
                        <a:buNone/>
                      </a:pPr>
                      <a:r>
                        <a:rPr lang="ar-SA" sz="1800" b="1" kern="1200" dirty="0">
                          <a:solidFill>
                            <a:srgbClr val="203471"/>
                          </a:solidFill>
                          <a:latin typeface="Frutiger LT Arabic 45 Light" panose="01000000000000000000" pitchFamily="2" charset="-78"/>
                          <a:ea typeface="+mn-ea"/>
                          <a:cs typeface="Frutiger LT Arabic 45 Light" panose="01000000000000000000" pitchFamily="2" charset="-78"/>
                        </a:rPr>
                        <a:t>2. </a:t>
                      </a:r>
                      <a:endParaRPr lang="en-US" sz="1800" b="1" kern="1200" dirty="0">
                        <a:solidFill>
                          <a:srgbClr val="203471"/>
                        </a:solidFill>
                        <a:latin typeface="Frutiger LT Arabic 45 Light" panose="01000000000000000000" pitchFamily="2" charset="-78"/>
                        <a:ea typeface="+mn-ea"/>
                        <a:cs typeface="Frutiger LT Arabic 45 Light" panose="01000000000000000000" pitchFamily="2" charset="-78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n-US" sz="1800" b="1" kern="1200" dirty="0">
                        <a:solidFill>
                          <a:srgbClr val="203471"/>
                        </a:solidFill>
                        <a:latin typeface="Frutiger LT Arabic 45 Light" panose="01000000000000000000" pitchFamily="2" charset="-78"/>
                        <a:ea typeface="+mn-ea"/>
                        <a:cs typeface="Frutiger LT Arabic 45 Light" panose="01000000000000000000" pitchFamily="2" charset="-78"/>
                      </a:endParaRPr>
                    </a:p>
                  </a:txBody>
                  <a:tcPr vert="vert" anchor="ctr"/>
                </a:tc>
                <a:extLst>
                  <a:ext uri="{0D108BD9-81ED-4DB2-BD59-A6C34878D82A}">
                    <a16:rowId xmlns:a16="http://schemas.microsoft.com/office/drawing/2014/main" val="2424723002"/>
                  </a:ext>
                </a:extLst>
              </a:tr>
              <a:tr h="648541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n-US" sz="1800" b="1" kern="1200" dirty="0">
                        <a:solidFill>
                          <a:srgbClr val="203471"/>
                        </a:solidFill>
                        <a:latin typeface="Frutiger LT Arabic 45 Light" panose="01000000000000000000" pitchFamily="2" charset="-78"/>
                        <a:ea typeface="+mn-ea"/>
                        <a:cs typeface="Frutiger LT Arabic 45 Light" panose="010000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 algn="r" defTabSz="914400" rtl="1" eaLnBrk="1" latinLnBrk="0" hangingPunct="1">
                        <a:buFont typeface="+mj-lt"/>
                        <a:buAutoNum type="arabicPeriod"/>
                      </a:pPr>
                      <a:endParaRPr lang="en-US" sz="1800" b="1" kern="1200" dirty="0">
                        <a:solidFill>
                          <a:srgbClr val="203471"/>
                        </a:solidFill>
                        <a:latin typeface="Frutiger LT Arabic 45 Light" panose="01000000000000000000" pitchFamily="2" charset="-78"/>
                        <a:ea typeface="+mn-ea"/>
                        <a:cs typeface="Frutiger LT Arabic 45 Light" panose="010000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r" defTabSz="914400" rtl="1" eaLnBrk="1" latinLnBrk="0" hangingPunct="1">
                        <a:buFont typeface="+mj-lt"/>
                        <a:buNone/>
                      </a:pPr>
                      <a:r>
                        <a:rPr lang="ar-SA" sz="1800" b="1" kern="1200" dirty="0">
                          <a:solidFill>
                            <a:srgbClr val="203471"/>
                          </a:solidFill>
                          <a:latin typeface="Frutiger LT Arabic 45 Light" panose="01000000000000000000" pitchFamily="2" charset="-78"/>
                          <a:ea typeface="+mn-ea"/>
                          <a:cs typeface="Frutiger LT Arabic 45 Light" panose="01000000000000000000" pitchFamily="2" charset="-78"/>
                        </a:rPr>
                        <a:t>3.</a:t>
                      </a:r>
                      <a:endParaRPr lang="en-US" sz="1800" b="1" kern="1200" dirty="0">
                        <a:solidFill>
                          <a:srgbClr val="203471"/>
                        </a:solidFill>
                        <a:latin typeface="Frutiger LT Arabic 45 Light" panose="01000000000000000000" pitchFamily="2" charset="-78"/>
                        <a:ea typeface="+mn-ea"/>
                        <a:cs typeface="Frutiger LT Arabic 45 Light" panose="01000000000000000000" pitchFamily="2" charset="-78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n-US" sz="1800" b="1" kern="1200" dirty="0">
                        <a:solidFill>
                          <a:srgbClr val="203471"/>
                        </a:solidFill>
                        <a:latin typeface="Frutiger LT Arabic 45 Light" panose="01000000000000000000" pitchFamily="2" charset="-78"/>
                        <a:ea typeface="+mn-ea"/>
                        <a:cs typeface="Frutiger LT Arabic 45 Light" panose="01000000000000000000" pitchFamily="2" charset="-78"/>
                      </a:endParaRPr>
                    </a:p>
                  </a:txBody>
                  <a:tcPr vert="vert" anchor="ctr"/>
                </a:tc>
                <a:extLst>
                  <a:ext uri="{0D108BD9-81ED-4DB2-BD59-A6C34878D82A}">
                    <a16:rowId xmlns:a16="http://schemas.microsoft.com/office/drawing/2014/main" val="4264916000"/>
                  </a:ext>
                </a:extLst>
              </a:tr>
              <a:tr h="648541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n-US" sz="1800" b="1" kern="1200" dirty="0">
                        <a:solidFill>
                          <a:srgbClr val="203471"/>
                        </a:solidFill>
                        <a:latin typeface="Frutiger LT Arabic 45 Light" panose="01000000000000000000" pitchFamily="2" charset="-78"/>
                        <a:ea typeface="+mn-ea"/>
                        <a:cs typeface="Frutiger LT Arabic 45 Light" panose="010000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 algn="r" defTabSz="914400" rtl="1" eaLnBrk="1" latinLnBrk="0" hangingPunct="1">
                        <a:buFont typeface="+mj-lt"/>
                        <a:buAutoNum type="arabicPeriod"/>
                      </a:pPr>
                      <a:endParaRPr lang="en-US" sz="1800" b="1" kern="1200" dirty="0">
                        <a:solidFill>
                          <a:srgbClr val="203471"/>
                        </a:solidFill>
                        <a:latin typeface="Frutiger LT Arabic 45 Light" panose="01000000000000000000" pitchFamily="2" charset="-78"/>
                        <a:ea typeface="+mn-ea"/>
                        <a:cs typeface="Frutiger LT Arabic 45 Light" panose="010000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r" defTabSz="914400" rtl="1" eaLnBrk="1" latinLnBrk="0" hangingPunct="1">
                        <a:buFont typeface="+mj-lt"/>
                        <a:buNone/>
                      </a:pPr>
                      <a:r>
                        <a:rPr lang="ar-SA" sz="1800" b="1" kern="1200" dirty="0">
                          <a:solidFill>
                            <a:srgbClr val="203471"/>
                          </a:solidFill>
                          <a:latin typeface="Frutiger LT Arabic 45 Light" panose="01000000000000000000" pitchFamily="2" charset="-78"/>
                          <a:ea typeface="+mn-ea"/>
                          <a:cs typeface="Frutiger LT Arabic 45 Light" panose="01000000000000000000" pitchFamily="2" charset="-78"/>
                        </a:rPr>
                        <a:t>4.</a:t>
                      </a:r>
                      <a:endParaRPr lang="en-US" sz="1800" b="1" kern="1200" dirty="0">
                        <a:solidFill>
                          <a:srgbClr val="203471"/>
                        </a:solidFill>
                        <a:latin typeface="Frutiger LT Arabic 45 Light" panose="01000000000000000000" pitchFamily="2" charset="-78"/>
                        <a:ea typeface="+mn-ea"/>
                        <a:cs typeface="Frutiger LT Arabic 45 Light" panose="01000000000000000000" pitchFamily="2" charset="-78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n-US" sz="1800" b="1" kern="1200" dirty="0">
                        <a:solidFill>
                          <a:srgbClr val="203471"/>
                        </a:solidFill>
                        <a:latin typeface="Frutiger LT Arabic 45 Light" panose="01000000000000000000" pitchFamily="2" charset="-78"/>
                        <a:ea typeface="+mn-ea"/>
                        <a:cs typeface="Frutiger LT Arabic 45 Light" panose="01000000000000000000" pitchFamily="2" charset="-78"/>
                      </a:endParaRPr>
                    </a:p>
                  </a:txBody>
                  <a:tcPr vert="vert" anchor="ctr"/>
                </a:tc>
                <a:extLst>
                  <a:ext uri="{0D108BD9-81ED-4DB2-BD59-A6C34878D82A}">
                    <a16:rowId xmlns:a16="http://schemas.microsoft.com/office/drawing/2014/main" val="2573683824"/>
                  </a:ext>
                </a:extLst>
              </a:tr>
              <a:tr h="648541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n-US" sz="1800" b="1" kern="1200" dirty="0">
                        <a:solidFill>
                          <a:srgbClr val="203471"/>
                        </a:solidFill>
                        <a:latin typeface="Frutiger LT Arabic 45 Light" panose="01000000000000000000" pitchFamily="2" charset="-78"/>
                        <a:ea typeface="+mn-ea"/>
                        <a:cs typeface="Frutiger LT Arabic 45 Light" panose="010000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 algn="r" defTabSz="914400" rtl="1" eaLnBrk="1" latinLnBrk="0" hangingPunct="1">
                        <a:buFont typeface="+mj-lt"/>
                        <a:buAutoNum type="arabicPeriod"/>
                      </a:pPr>
                      <a:endParaRPr lang="en-US" sz="1800" b="1" kern="1200" dirty="0">
                        <a:solidFill>
                          <a:srgbClr val="203471"/>
                        </a:solidFill>
                        <a:latin typeface="Frutiger LT Arabic 45 Light" panose="01000000000000000000" pitchFamily="2" charset="-78"/>
                        <a:ea typeface="+mn-ea"/>
                        <a:cs typeface="Frutiger LT Arabic 45 Light" panose="010000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r" defTabSz="914400" rtl="1" eaLnBrk="1" latinLnBrk="0" hangingPunct="1">
                        <a:buFont typeface="+mj-lt"/>
                        <a:buNone/>
                      </a:pPr>
                      <a:r>
                        <a:rPr lang="ar-SA" sz="1800" b="1" kern="1200" dirty="0">
                          <a:solidFill>
                            <a:srgbClr val="203471"/>
                          </a:solidFill>
                          <a:latin typeface="Frutiger LT Arabic 45 Light" panose="01000000000000000000" pitchFamily="2" charset="-78"/>
                          <a:ea typeface="+mn-ea"/>
                          <a:cs typeface="Frutiger LT Arabic 45 Light" panose="01000000000000000000" pitchFamily="2" charset="-78"/>
                        </a:rPr>
                        <a:t>5.</a:t>
                      </a:r>
                      <a:endParaRPr lang="en-US" sz="1800" b="1" kern="1200" dirty="0">
                        <a:solidFill>
                          <a:srgbClr val="203471"/>
                        </a:solidFill>
                        <a:latin typeface="Frutiger LT Arabic 45 Light" panose="01000000000000000000" pitchFamily="2" charset="-78"/>
                        <a:ea typeface="+mn-ea"/>
                        <a:cs typeface="Frutiger LT Arabic 45 Light" panose="01000000000000000000" pitchFamily="2" charset="-78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n-US" sz="1800" b="1" kern="1200" dirty="0">
                        <a:solidFill>
                          <a:srgbClr val="203471"/>
                        </a:solidFill>
                        <a:latin typeface="Frutiger LT Arabic 45 Light" panose="01000000000000000000" pitchFamily="2" charset="-78"/>
                        <a:ea typeface="+mn-ea"/>
                        <a:cs typeface="Frutiger LT Arabic 45 Light" panose="01000000000000000000" pitchFamily="2" charset="-78"/>
                      </a:endParaRPr>
                    </a:p>
                  </a:txBody>
                  <a:tcPr vert="vert" anchor="ctr"/>
                </a:tc>
                <a:extLst>
                  <a:ext uri="{0D108BD9-81ED-4DB2-BD59-A6C34878D82A}">
                    <a16:rowId xmlns:a16="http://schemas.microsoft.com/office/drawing/2014/main" val="414052716"/>
                  </a:ext>
                </a:extLst>
              </a:tr>
              <a:tr h="648541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n-US" sz="1800" b="1" kern="1200" dirty="0">
                        <a:solidFill>
                          <a:srgbClr val="203471"/>
                        </a:solidFill>
                        <a:latin typeface="Frutiger LT Arabic 45 Light" panose="01000000000000000000" pitchFamily="2" charset="-78"/>
                        <a:ea typeface="+mn-ea"/>
                        <a:cs typeface="Frutiger LT Arabic 45 Light" panose="010000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 algn="r" defTabSz="914400" rtl="1" eaLnBrk="1" latinLnBrk="0" hangingPunct="1">
                        <a:buFont typeface="+mj-lt"/>
                        <a:buAutoNum type="arabicPeriod"/>
                      </a:pPr>
                      <a:endParaRPr lang="en-US" sz="1800" b="1" kern="1200" dirty="0">
                        <a:solidFill>
                          <a:srgbClr val="203471"/>
                        </a:solidFill>
                        <a:latin typeface="Frutiger LT Arabic 45 Light" panose="01000000000000000000" pitchFamily="2" charset="-78"/>
                        <a:ea typeface="+mn-ea"/>
                        <a:cs typeface="Frutiger LT Arabic 45 Light" panose="010000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r" defTabSz="914400" rtl="1" eaLnBrk="1" latinLnBrk="0" hangingPunct="1">
                        <a:buFont typeface="+mj-lt"/>
                        <a:buNone/>
                      </a:pPr>
                      <a:r>
                        <a:rPr lang="ar-SA" sz="1800" b="1" kern="1200" dirty="0">
                          <a:solidFill>
                            <a:srgbClr val="203471"/>
                          </a:solidFill>
                          <a:latin typeface="Frutiger LT Arabic 45 Light" panose="01000000000000000000" pitchFamily="2" charset="-78"/>
                          <a:ea typeface="+mn-ea"/>
                          <a:cs typeface="Frutiger LT Arabic 45 Light" panose="01000000000000000000" pitchFamily="2" charset="-78"/>
                        </a:rPr>
                        <a:t>6.</a:t>
                      </a:r>
                      <a:endParaRPr lang="en-US" sz="1800" b="1" kern="1200" dirty="0">
                        <a:solidFill>
                          <a:srgbClr val="203471"/>
                        </a:solidFill>
                        <a:latin typeface="Frutiger LT Arabic 45 Light" panose="01000000000000000000" pitchFamily="2" charset="-78"/>
                        <a:ea typeface="+mn-ea"/>
                        <a:cs typeface="Frutiger LT Arabic 45 Light" panose="01000000000000000000" pitchFamily="2" charset="-78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n-US" sz="1800" b="1" kern="1200" dirty="0">
                        <a:solidFill>
                          <a:srgbClr val="203471"/>
                        </a:solidFill>
                        <a:latin typeface="Frutiger LT Arabic 45 Light" panose="01000000000000000000" pitchFamily="2" charset="-78"/>
                        <a:ea typeface="+mn-ea"/>
                        <a:cs typeface="Frutiger LT Arabic 45 Light" panose="01000000000000000000" pitchFamily="2" charset="-78"/>
                      </a:endParaRPr>
                    </a:p>
                  </a:txBody>
                  <a:tcPr vert="vert" anchor="ctr"/>
                </a:tc>
                <a:extLst>
                  <a:ext uri="{0D108BD9-81ED-4DB2-BD59-A6C34878D82A}">
                    <a16:rowId xmlns:a16="http://schemas.microsoft.com/office/drawing/2014/main" val="127118819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022978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513570D-FF28-142B-0085-5E69310EE63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مستطيل 25">
            <a:extLst>
              <a:ext uri="{FF2B5EF4-FFF2-40B4-BE49-F238E27FC236}">
                <a16:creationId xmlns:a16="http://schemas.microsoft.com/office/drawing/2014/main" id="{922030D8-031C-4C87-ADC6-2D1439FE5EF0}"/>
              </a:ext>
            </a:extLst>
          </p:cNvPr>
          <p:cNvSpPr>
            <a:spLocks noChangeAspect="1"/>
          </p:cNvSpPr>
          <p:nvPr/>
        </p:nvSpPr>
        <p:spPr>
          <a:xfrm>
            <a:off x="11660635" y="524074"/>
            <a:ext cx="457200" cy="457200"/>
          </a:xfrm>
          <a:prstGeom prst="rect">
            <a:avLst/>
          </a:prstGeom>
          <a:solidFill>
            <a:srgbClr val="108DB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SA" dirty="0">
                <a:solidFill>
                  <a:schemeClr val="bg1"/>
                </a:solidFill>
                <a:latin typeface="DIN NEXT™ ARABIC REGULAR" panose="020B0503020203050203" pitchFamily="34" charset="-78"/>
                <a:cs typeface="DIN NEXT™ ARABIC REGULAR" panose="020B0503020203050203" pitchFamily="34" charset="-78"/>
              </a:rPr>
              <a:t>01</a:t>
            </a:r>
            <a:endParaRPr lang="en-US" dirty="0">
              <a:solidFill>
                <a:schemeClr val="bg1"/>
              </a:solidFill>
              <a:latin typeface="DIN NEXT™ ARABIC REGULAR" panose="020B0503020203050203" pitchFamily="34" charset="-78"/>
              <a:cs typeface="DIN NEXT™ ARABIC REGULAR" panose="020B0503020203050203" pitchFamily="34" charset="-78"/>
            </a:endParaRPr>
          </a:p>
        </p:txBody>
      </p:sp>
      <p:sp>
        <p:nvSpPr>
          <p:cNvPr id="23" name="مربع نص 30">
            <a:extLst>
              <a:ext uri="{FF2B5EF4-FFF2-40B4-BE49-F238E27FC236}">
                <a16:creationId xmlns:a16="http://schemas.microsoft.com/office/drawing/2014/main" id="{ED02D0DB-DFAD-5357-4CD3-49AF22955824}"/>
              </a:ext>
            </a:extLst>
          </p:cNvPr>
          <p:cNvSpPr txBox="1"/>
          <p:nvPr/>
        </p:nvSpPr>
        <p:spPr>
          <a:xfrm>
            <a:off x="6806243" y="581268"/>
            <a:ext cx="47074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SA" b="1" dirty="0">
                <a:solidFill>
                  <a:schemeClr val="accent1"/>
                </a:solidFill>
                <a:latin typeface="Frutiger LT Arabic 65 Bold" panose="01000000000000000000" pitchFamily="2" charset="-78"/>
                <a:ea typeface="Calibri" panose="020F0502020204030204" pitchFamily="34" charset="0"/>
                <a:cs typeface="Frutiger LT Arabic 65 Bold" panose="01000000000000000000" pitchFamily="2" charset="-78"/>
              </a:rPr>
              <a:t>وصف الحل الابتكاري</a:t>
            </a:r>
          </a:p>
        </p:txBody>
      </p:sp>
      <p:pic>
        <p:nvPicPr>
          <p:cNvPr id="48" name="Picture 47" descr="A black and blue rectangle&#10;&#10;AI-generated content may be incorrect.">
            <a:extLst>
              <a:ext uri="{FF2B5EF4-FFF2-40B4-BE49-F238E27FC236}">
                <a16:creationId xmlns:a16="http://schemas.microsoft.com/office/drawing/2014/main" id="{414BBC1C-0650-434C-04A1-A3FF74FB536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5853"/>
          <a:stretch/>
        </p:blipFill>
        <p:spPr>
          <a:xfrm>
            <a:off x="0" y="6053740"/>
            <a:ext cx="12192000" cy="832123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D3DE8387-B0FB-71F0-96E4-E5EEB1978842}"/>
              </a:ext>
            </a:extLst>
          </p:cNvPr>
          <p:cNvSpPr txBox="1"/>
          <p:nvPr/>
        </p:nvSpPr>
        <p:spPr>
          <a:xfrm>
            <a:off x="3474720" y="1444752"/>
            <a:ext cx="784555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r" rtl="1">
              <a:buFont typeface="Wingdings" panose="05000000000000000000" pitchFamily="2" charset="2"/>
              <a:buChar char="§"/>
            </a:pPr>
            <a:r>
              <a:rPr lang="ar-SA" b="1" dirty="0">
                <a:solidFill>
                  <a:schemeClr val="bg2">
                    <a:lumMod val="90000"/>
                  </a:schemeClr>
                </a:solidFill>
                <a:latin typeface="Frutiger LT Arabic 45 Light" panose="01000000000000000000" pitchFamily="2" charset="-78"/>
                <a:cs typeface="Frutiger LT Arabic 45 Light" panose="01000000000000000000" pitchFamily="2" charset="-78"/>
              </a:rPr>
              <a:t>وصف الحل الابتكاري في عدة نقاط</a:t>
            </a:r>
            <a:endParaRPr lang="en-US" b="1" dirty="0">
              <a:solidFill>
                <a:schemeClr val="bg2">
                  <a:lumMod val="90000"/>
                </a:schemeClr>
              </a:solidFill>
              <a:latin typeface="Frutiger LT Arabic 45 Light" panose="01000000000000000000" pitchFamily="2" charset="-78"/>
              <a:cs typeface="Frutiger LT Arabic 45 Light" panose="01000000000000000000" pitchFamily="2" charset="-78"/>
            </a:endParaRPr>
          </a:p>
          <a:p>
            <a:pPr marL="285750" indent="-285750" algn="r" rtl="1">
              <a:buFont typeface="Wingdings" panose="05000000000000000000" pitchFamily="2" charset="2"/>
              <a:buChar char="§"/>
            </a:pPr>
            <a:r>
              <a:rPr lang="en-US" b="1" dirty="0">
                <a:solidFill>
                  <a:schemeClr val="bg2">
                    <a:lumMod val="90000"/>
                  </a:schemeClr>
                </a:solidFill>
                <a:latin typeface="Frutiger LT Arabic 45 Light" panose="01000000000000000000" pitchFamily="2" charset="-78"/>
                <a:cs typeface="Frutiger LT Arabic 45 Light" panose="01000000000000000000" pitchFamily="2" charset="-78"/>
              </a:rPr>
              <a:t> </a:t>
            </a:r>
          </a:p>
          <a:p>
            <a:pPr marL="285750" indent="-285750" algn="r" rtl="1">
              <a:buFont typeface="Wingdings" panose="05000000000000000000" pitchFamily="2" charset="2"/>
              <a:buChar char="§"/>
            </a:pPr>
            <a:r>
              <a:rPr lang="en-US" b="1" dirty="0">
                <a:solidFill>
                  <a:schemeClr val="bg2">
                    <a:lumMod val="90000"/>
                  </a:schemeClr>
                </a:solidFill>
                <a:latin typeface="Frutiger LT Arabic 45 Light" panose="01000000000000000000" pitchFamily="2" charset="-78"/>
                <a:cs typeface="Frutiger LT Arabic 45 Light" panose="01000000000000000000" pitchFamily="2" charset="-78"/>
              </a:rPr>
              <a:t> </a:t>
            </a:r>
          </a:p>
          <a:p>
            <a:pPr marL="285750" indent="-285750" algn="r" rtl="1">
              <a:buFont typeface="Wingdings" panose="05000000000000000000" pitchFamily="2" charset="2"/>
              <a:buChar char="§"/>
            </a:pPr>
            <a:r>
              <a:rPr lang="en-US" b="1" dirty="0">
                <a:solidFill>
                  <a:schemeClr val="bg2">
                    <a:lumMod val="90000"/>
                  </a:schemeClr>
                </a:solidFill>
                <a:latin typeface="Frutiger LT Arabic 45 Light" panose="01000000000000000000" pitchFamily="2" charset="-78"/>
                <a:cs typeface="Frutiger LT Arabic 45 Light" panose="01000000000000000000" pitchFamily="2" charset="-78"/>
              </a:rPr>
              <a:t> </a:t>
            </a:r>
          </a:p>
          <a:p>
            <a:pPr marL="285750" indent="-285750" algn="r" rtl="1">
              <a:buFont typeface="Wingdings" panose="05000000000000000000" pitchFamily="2" charset="2"/>
              <a:buChar char="§"/>
            </a:pPr>
            <a:r>
              <a:rPr lang="en-US" b="1" dirty="0">
                <a:solidFill>
                  <a:schemeClr val="bg2">
                    <a:lumMod val="90000"/>
                  </a:schemeClr>
                </a:solidFill>
                <a:latin typeface="Frutiger LT Arabic 45 Light" panose="01000000000000000000" pitchFamily="2" charset="-78"/>
                <a:cs typeface="Frutiger LT Arabic 45 Light" panose="01000000000000000000" pitchFamily="2" charset="-78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9627324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822AD5C-7E8D-5ECD-AA21-766CE81E1B4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مستطيل 25">
            <a:extLst>
              <a:ext uri="{FF2B5EF4-FFF2-40B4-BE49-F238E27FC236}">
                <a16:creationId xmlns:a16="http://schemas.microsoft.com/office/drawing/2014/main" id="{4B53B50E-47A8-88BB-5E69-EB09C16F50F8}"/>
              </a:ext>
            </a:extLst>
          </p:cNvPr>
          <p:cNvSpPr>
            <a:spLocks noChangeAspect="1"/>
          </p:cNvSpPr>
          <p:nvPr/>
        </p:nvSpPr>
        <p:spPr>
          <a:xfrm>
            <a:off x="11660635" y="524074"/>
            <a:ext cx="457200" cy="457200"/>
          </a:xfrm>
          <a:prstGeom prst="rect">
            <a:avLst/>
          </a:prstGeom>
          <a:solidFill>
            <a:srgbClr val="108DB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SA" dirty="0">
                <a:solidFill>
                  <a:schemeClr val="bg1"/>
                </a:solidFill>
                <a:latin typeface="DIN NEXT™ ARABIC REGULAR" panose="020B0503020203050203" pitchFamily="34" charset="-78"/>
                <a:cs typeface="DIN NEXT™ ARABIC REGULAR" panose="020B0503020203050203" pitchFamily="34" charset="-78"/>
              </a:rPr>
              <a:t>02</a:t>
            </a:r>
            <a:endParaRPr lang="en-US" dirty="0">
              <a:solidFill>
                <a:schemeClr val="bg1"/>
              </a:solidFill>
              <a:latin typeface="DIN NEXT™ ARABIC REGULAR" panose="020B0503020203050203" pitchFamily="34" charset="-78"/>
              <a:cs typeface="DIN NEXT™ ARABIC REGULAR" panose="020B0503020203050203" pitchFamily="34" charset="-78"/>
            </a:endParaRPr>
          </a:p>
        </p:txBody>
      </p:sp>
      <p:sp>
        <p:nvSpPr>
          <p:cNvPr id="23" name="مربع نص 30">
            <a:extLst>
              <a:ext uri="{FF2B5EF4-FFF2-40B4-BE49-F238E27FC236}">
                <a16:creationId xmlns:a16="http://schemas.microsoft.com/office/drawing/2014/main" id="{7C9FE92D-606C-BEE3-715B-4F737CD06F43}"/>
              </a:ext>
            </a:extLst>
          </p:cNvPr>
          <p:cNvSpPr txBox="1"/>
          <p:nvPr/>
        </p:nvSpPr>
        <p:spPr>
          <a:xfrm>
            <a:off x="6806243" y="581268"/>
            <a:ext cx="47074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SA" b="1" dirty="0">
                <a:solidFill>
                  <a:schemeClr val="accent1"/>
                </a:solidFill>
                <a:latin typeface="Frutiger LT Arabic 65 Bold" panose="01000000000000000000" pitchFamily="2" charset="-78"/>
                <a:ea typeface="Calibri" panose="020F0502020204030204" pitchFamily="34" charset="0"/>
                <a:cs typeface="Frutiger LT Arabic 65 Bold" panose="01000000000000000000" pitchFamily="2" charset="-78"/>
              </a:rPr>
              <a:t>تعريف المشكلة </a:t>
            </a:r>
          </a:p>
        </p:txBody>
      </p:sp>
      <p:pic>
        <p:nvPicPr>
          <p:cNvPr id="48" name="Picture 47" descr="A black and blue rectangle&#10;&#10;AI-generated content may be incorrect.">
            <a:extLst>
              <a:ext uri="{FF2B5EF4-FFF2-40B4-BE49-F238E27FC236}">
                <a16:creationId xmlns:a16="http://schemas.microsoft.com/office/drawing/2014/main" id="{C808EC4C-81C3-6054-6CC9-9C9E560EA3E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5853"/>
          <a:stretch/>
        </p:blipFill>
        <p:spPr>
          <a:xfrm>
            <a:off x="0" y="6053740"/>
            <a:ext cx="12192000" cy="832123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836CA485-15B5-640D-6EC5-DC1F9904FE83}"/>
              </a:ext>
            </a:extLst>
          </p:cNvPr>
          <p:cNvSpPr txBox="1"/>
          <p:nvPr/>
        </p:nvSpPr>
        <p:spPr>
          <a:xfrm>
            <a:off x="3474720" y="1444752"/>
            <a:ext cx="784555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r" rtl="1">
              <a:buFont typeface="Wingdings" panose="05000000000000000000" pitchFamily="2" charset="2"/>
              <a:buChar char="§"/>
            </a:pPr>
            <a:r>
              <a:rPr lang="ar-SA" b="1" dirty="0">
                <a:solidFill>
                  <a:schemeClr val="bg2">
                    <a:lumMod val="90000"/>
                  </a:schemeClr>
                </a:solidFill>
                <a:latin typeface="Frutiger LT Arabic 45 Light" panose="01000000000000000000" pitchFamily="2" charset="-78"/>
                <a:cs typeface="Frutiger LT Arabic 45 Light" panose="01000000000000000000" pitchFamily="2" charset="-78"/>
              </a:rPr>
              <a:t>وصف المشكلة التي يحلها الحل الابتكاري في عدة نقاط</a:t>
            </a:r>
          </a:p>
          <a:p>
            <a:pPr marL="285750" indent="-285750" algn="r" rtl="1">
              <a:buFont typeface="Wingdings" panose="05000000000000000000" pitchFamily="2" charset="2"/>
              <a:buChar char="§"/>
            </a:pPr>
            <a:r>
              <a:rPr lang="ar-SA" b="1" dirty="0">
                <a:solidFill>
                  <a:schemeClr val="bg2">
                    <a:lumMod val="90000"/>
                  </a:schemeClr>
                </a:solidFill>
                <a:latin typeface="Frutiger LT Arabic 45 Light" panose="01000000000000000000" pitchFamily="2" charset="-78"/>
                <a:cs typeface="Frutiger LT Arabic 45 Light" panose="01000000000000000000" pitchFamily="2" charset="-78"/>
              </a:rPr>
              <a:t> </a:t>
            </a:r>
          </a:p>
          <a:p>
            <a:pPr marL="285750" indent="-285750" algn="r" rtl="1">
              <a:buFont typeface="Wingdings" panose="05000000000000000000" pitchFamily="2" charset="2"/>
              <a:buChar char="§"/>
            </a:pPr>
            <a:r>
              <a:rPr lang="ar-SA" b="1" dirty="0">
                <a:solidFill>
                  <a:schemeClr val="bg2">
                    <a:lumMod val="90000"/>
                  </a:schemeClr>
                </a:solidFill>
                <a:latin typeface="Frutiger LT Arabic 45 Light" panose="01000000000000000000" pitchFamily="2" charset="-78"/>
                <a:cs typeface="Frutiger LT Arabic 45 Light" panose="01000000000000000000" pitchFamily="2" charset="-78"/>
              </a:rPr>
              <a:t> </a:t>
            </a:r>
          </a:p>
          <a:p>
            <a:pPr marL="285750" indent="-285750" algn="r" rtl="1">
              <a:buFont typeface="Wingdings" panose="05000000000000000000" pitchFamily="2" charset="2"/>
              <a:buChar char="§"/>
            </a:pPr>
            <a:r>
              <a:rPr lang="ar-SA" b="1" dirty="0">
                <a:solidFill>
                  <a:schemeClr val="bg2">
                    <a:lumMod val="90000"/>
                  </a:schemeClr>
                </a:solidFill>
                <a:latin typeface="Frutiger LT Arabic 45 Light" panose="01000000000000000000" pitchFamily="2" charset="-78"/>
                <a:cs typeface="Frutiger LT Arabic 45 Light" panose="01000000000000000000" pitchFamily="2" charset="-78"/>
              </a:rPr>
              <a:t> </a:t>
            </a:r>
          </a:p>
          <a:p>
            <a:pPr marL="285750" indent="-285750" algn="r" rtl="1">
              <a:buFont typeface="Wingdings" panose="05000000000000000000" pitchFamily="2" charset="2"/>
              <a:buChar char="§"/>
            </a:pPr>
            <a:r>
              <a:rPr lang="ar-SA" b="1" dirty="0">
                <a:solidFill>
                  <a:schemeClr val="bg2">
                    <a:lumMod val="90000"/>
                  </a:schemeClr>
                </a:solidFill>
                <a:latin typeface="Frutiger LT Arabic 45 Light" panose="01000000000000000000" pitchFamily="2" charset="-78"/>
                <a:cs typeface="Frutiger LT Arabic 45 Light" panose="01000000000000000000" pitchFamily="2" charset="-78"/>
              </a:rPr>
              <a:t>  </a:t>
            </a:r>
            <a:endParaRPr lang="en-US" b="1" dirty="0">
              <a:solidFill>
                <a:schemeClr val="bg2">
                  <a:lumMod val="90000"/>
                </a:schemeClr>
              </a:solidFill>
              <a:latin typeface="Frutiger LT Arabic 45 Light" panose="01000000000000000000" pitchFamily="2" charset="-78"/>
              <a:cs typeface="Frutiger LT Arabic 45 Light" panose="010000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6288698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814B4EF-F8EE-EF82-AA38-34C9B304BB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مستطيل 25">
            <a:extLst>
              <a:ext uri="{FF2B5EF4-FFF2-40B4-BE49-F238E27FC236}">
                <a16:creationId xmlns:a16="http://schemas.microsoft.com/office/drawing/2014/main" id="{8DDF5CE5-A7A0-7032-F134-50B504F1DE5F}"/>
              </a:ext>
            </a:extLst>
          </p:cNvPr>
          <p:cNvSpPr>
            <a:spLocks noChangeAspect="1"/>
          </p:cNvSpPr>
          <p:nvPr/>
        </p:nvSpPr>
        <p:spPr>
          <a:xfrm>
            <a:off x="11660635" y="524074"/>
            <a:ext cx="457200" cy="457200"/>
          </a:xfrm>
          <a:prstGeom prst="rect">
            <a:avLst/>
          </a:prstGeom>
          <a:solidFill>
            <a:srgbClr val="108DB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SA" dirty="0">
                <a:solidFill>
                  <a:schemeClr val="bg1"/>
                </a:solidFill>
                <a:latin typeface="DIN NEXT™ ARABIC REGULAR" panose="020B0503020203050203" pitchFamily="34" charset="-78"/>
                <a:cs typeface="DIN NEXT™ ARABIC REGULAR" panose="020B0503020203050203" pitchFamily="34" charset="-78"/>
              </a:rPr>
              <a:t>03</a:t>
            </a:r>
            <a:endParaRPr lang="en-US" dirty="0">
              <a:solidFill>
                <a:schemeClr val="bg1"/>
              </a:solidFill>
              <a:latin typeface="DIN NEXT™ ARABIC REGULAR" panose="020B0503020203050203" pitchFamily="34" charset="-78"/>
              <a:cs typeface="DIN NEXT™ ARABIC REGULAR" panose="020B0503020203050203" pitchFamily="34" charset="-78"/>
            </a:endParaRPr>
          </a:p>
        </p:txBody>
      </p:sp>
      <p:sp>
        <p:nvSpPr>
          <p:cNvPr id="23" name="مربع نص 30">
            <a:extLst>
              <a:ext uri="{FF2B5EF4-FFF2-40B4-BE49-F238E27FC236}">
                <a16:creationId xmlns:a16="http://schemas.microsoft.com/office/drawing/2014/main" id="{75E31C7B-3D29-56C0-BF90-1964FC70891F}"/>
              </a:ext>
            </a:extLst>
          </p:cNvPr>
          <p:cNvSpPr txBox="1"/>
          <p:nvPr/>
        </p:nvSpPr>
        <p:spPr>
          <a:xfrm>
            <a:off x="6806243" y="581268"/>
            <a:ext cx="47074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SA" b="1" dirty="0">
                <a:solidFill>
                  <a:schemeClr val="accent1"/>
                </a:solidFill>
                <a:latin typeface="Frutiger LT Arabic 65 Bold" panose="01000000000000000000" pitchFamily="2" charset="-78"/>
                <a:ea typeface="Calibri" panose="020F0502020204030204" pitchFamily="34" charset="0"/>
                <a:cs typeface="Frutiger LT Arabic 65 Bold" panose="01000000000000000000" pitchFamily="2" charset="-78"/>
              </a:rPr>
              <a:t>الفئة المستهدفة</a:t>
            </a:r>
          </a:p>
        </p:txBody>
      </p:sp>
      <p:pic>
        <p:nvPicPr>
          <p:cNvPr id="48" name="Picture 47" descr="A black and blue rectangle&#10;&#10;AI-generated content may be incorrect.">
            <a:extLst>
              <a:ext uri="{FF2B5EF4-FFF2-40B4-BE49-F238E27FC236}">
                <a16:creationId xmlns:a16="http://schemas.microsoft.com/office/drawing/2014/main" id="{762B930C-05D8-AA7D-A649-820F3D34690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5853"/>
          <a:stretch/>
        </p:blipFill>
        <p:spPr>
          <a:xfrm>
            <a:off x="0" y="6053740"/>
            <a:ext cx="12192000" cy="832123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7FFEA8AF-70C7-9073-8F6E-C62C8200002E}"/>
              </a:ext>
            </a:extLst>
          </p:cNvPr>
          <p:cNvSpPr txBox="1"/>
          <p:nvPr/>
        </p:nvSpPr>
        <p:spPr>
          <a:xfrm>
            <a:off x="3474720" y="1444752"/>
            <a:ext cx="784555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r" rtl="1">
              <a:buFont typeface="Wingdings" panose="05000000000000000000" pitchFamily="2" charset="2"/>
              <a:buChar char="§"/>
            </a:pPr>
            <a:r>
              <a:rPr lang="ar-SA" b="1" dirty="0">
                <a:solidFill>
                  <a:schemeClr val="bg2">
                    <a:lumMod val="90000"/>
                  </a:schemeClr>
                </a:solidFill>
                <a:latin typeface="Frutiger LT Arabic 45 Light" panose="01000000000000000000" pitchFamily="2" charset="-78"/>
                <a:cs typeface="Frutiger LT Arabic 45 Light" panose="01000000000000000000" pitchFamily="2" charset="-78"/>
              </a:rPr>
              <a:t>ذكر الفئات المستهدفة في الحل الابتكاري</a:t>
            </a:r>
          </a:p>
          <a:p>
            <a:pPr marL="285750" indent="-285750" algn="r" rtl="1">
              <a:buFont typeface="Wingdings" panose="05000000000000000000" pitchFamily="2" charset="2"/>
              <a:buChar char="§"/>
            </a:pPr>
            <a:r>
              <a:rPr lang="ar-SA" b="1" dirty="0">
                <a:solidFill>
                  <a:schemeClr val="bg2">
                    <a:lumMod val="90000"/>
                  </a:schemeClr>
                </a:solidFill>
                <a:latin typeface="Frutiger LT Arabic 45 Light" panose="01000000000000000000" pitchFamily="2" charset="-78"/>
                <a:cs typeface="Frutiger LT Arabic 45 Light" panose="01000000000000000000" pitchFamily="2" charset="-78"/>
              </a:rPr>
              <a:t> </a:t>
            </a:r>
          </a:p>
          <a:p>
            <a:pPr marL="285750" indent="-285750" algn="r" rtl="1">
              <a:buFont typeface="Wingdings" panose="05000000000000000000" pitchFamily="2" charset="2"/>
              <a:buChar char="§"/>
            </a:pPr>
            <a:r>
              <a:rPr lang="ar-SA" b="1" dirty="0">
                <a:solidFill>
                  <a:schemeClr val="bg2">
                    <a:lumMod val="90000"/>
                  </a:schemeClr>
                </a:solidFill>
                <a:latin typeface="Frutiger LT Arabic 45 Light" panose="01000000000000000000" pitchFamily="2" charset="-78"/>
                <a:cs typeface="Frutiger LT Arabic 45 Light" panose="01000000000000000000" pitchFamily="2" charset="-78"/>
              </a:rPr>
              <a:t> </a:t>
            </a:r>
          </a:p>
          <a:p>
            <a:pPr marL="285750" indent="-285750" algn="r" rtl="1">
              <a:buFont typeface="Wingdings" panose="05000000000000000000" pitchFamily="2" charset="2"/>
              <a:buChar char="§"/>
            </a:pPr>
            <a:r>
              <a:rPr lang="ar-SA" b="1" dirty="0">
                <a:solidFill>
                  <a:schemeClr val="bg2">
                    <a:lumMod val="90000"/>
                  </a:schemeClr>
                </a:solidFill>
                <a:latin typeface="Frutiger LT Arabic 45 Light" panose="01000000000000000000" pitchFamily="2" charset="-78"/>
                <a:cs typeface="Frutiger LT Arabic 45 Light" panose="01000000000000000000" pitchFamily="2" charset="-78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1299428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1F5F51E-676D-A067-C816-D703FE8D781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مستطيل 25">
            <a:extLst>
              <a:ext uri="{FF2B5EF4-FFF2-40B4-BE49-F238E27FC236}">
                <a16:creationId xmlns:a16="http://schemas.microsoft.com/office/drawing/2014/main" id="{5CBDCFD8-EAE1-E456-80F8-B335AC54B98B}"/>
              </a:ext>
            </a:extLst>
          </p:cNvPr>
          <p:cNvSpPr>
            <a:spLocks noChangeAspect="1"/>
          </p:cNvSpPr>
          <p:nvPr/>
        </p:nvSpPr>
        <p:spPr>
          <a:xfrm>
            <a:off x="11660635" y="524074"/>
            <a:ext cx="457200" cy="457200"/>
          </a:xfrm>
          <a:prstGeom prst="rect">
            <a:avLst/>
          </a:prstGeom>
          <a:solidFill>
            <a:srgbClr val="108DB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SA" dirty="0">
                <a:solidFill>
                  <a:schemeClr val="bg1"/>
                </a:solidFill>
                <a:latin typeface="DIN NEXT™ ARABIC REGULAR" panose="020B0503020203050203" pitchFamily="34" charset="-78"/>
                <a:cs typeface="DIN NEXT™ ARABIC REGULAR" panose="020B0503020203050203" pitchFamily="34" charset="-78"/>
              </a:rPr>
              <a:t>04</a:t>
            </a:r>
            <a:endParaRPr lang="en-US" dirty="0">
              <a:solidFill>
                <a:schemeClr val="bg1"/>
              </a:solidFill>
              <a:latin typeface="DIN NEXT™ ARABIC REGULAR" panose="020B0503020203050203" pitchFamily="34" charset="-78"/>
              <a:cs typeface="DIN NEXT™ ARABIC REGULAR" panose="020B0503020203050203" pitchFamily="34" charset="-78"/>
            </a:endParaRPr>
          </a:p>
        </p:txBody>
      </p:sp>
      <p:sp>
        <p:nvSpPr>
          <p:cNvPr id="23" name="مربع نص 30">
            <a:extLst>
              <a:ext uri="{FF2B5EF4-FFF2-40B4-BE49-F238E27FC236}">
                <a16:creationId xmlns:a16="http://schemas.microsoft.com/office/drawing/2014/main" id="{3A3D6F70-EEBD-9F93-A705-9143DD6C8EFD}"/>
              </a:ext>
            </a:extLst>
          </p:cNvPr>
          <p:cNvSpPr txBox="1"/>
          <p:nvPr/>
        </p:nvSpPr>
        <p:spPr>
          <a:xfrm>
            <a:off x="6806243" y="581268"/>
            <a:ext cx="47074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SA" b="1" dirty="0">
                <a:solidFill>
                  <a:schemeClr val="accent1"/>
                </a:solidFill>
                <a:latin typeface="Frutiger LT Arabic 65 Bold" panose="01000000000000000000" pitchFamily="2" charset="-78"/>
                <a:ea typeface="Calibri" panose="020F0502020204030204" pitchFamily="34" charset="0"/>
                <a:cs typeface="Frutiger LT Arabic 65 Bold" panose="01000000000000000000" pitchFamily="2" charset="-78"/>
              </a:rPr>
              <a:t>أهمية الحل الابتكاري</a:t>
            </a:r>
          </a:p>
        </p:txBody>
      </p:sp>
      <p:pic>
        <p:nvPicPr>
          <p:cNvPr id="48" name="Picture 47" descr="A black and blue rectangle&#10;&#10;AI-generated content may be incorrect.">
            <a:extLst>
              <a:ext uri="{FF2B5EF4-FFF2-40B4-BE49-F238E27FC236}">
                <a16:creationId xmlns:a16="http://schemas.microsoft.com/office/drawing/2014/main" id="{9758E354-33E7-2D2B-D144-F7EE61FE281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5853"/>
          <a:stretch/>
        </p:blipFill>
        <p:spPr>
          <a:xfrm>
            <a:off x="0" y="6053740"/>
            <a:ext cx="12192000" cy="832123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21CCFAF3-B20B-0A46-A85C-4547CE2E43B7}"/>
              </a:ext>
            </a:extLst>
          </p:cNvPr>
          <p:cNvSpPr txBox="1"/>
          <p:nvPr/>
        </p:nvSpPr>
        <p:spPr>
          <a:xfrm>
            <a:off x="3474720" y="1444752"/>
            <a:ext cx="784555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r" rtl="1">
              <a:buFont typeface="Wingdings" panose="05000000000000000000" pitchFamily="2" charset="2"/>
              <a:buChar char="§"/>
            </a:pPr>
            <a:r>
              <a:rPr lang="ar-SA" b="1" dirty="0">
                <a:solidFill>
                  <a:schemeClr val="bg2">
                    <a:lumMod val="90000"/>
                  </a:schemeClr>
                </a:solidFill>
                <a:latin typeface="Frutiger LT Arabic 45 Light" panose="01000000000000000000" pitchFamily="2" charset="-78"/>
                <a:cs typeface="Frutiger LT Arabic 45 Light" panose="01000000000000000000" pitchFamily="2" charset="-78"/>
              </a:rPr>
              <a:t>وصف أهمية تنفيذ الحل الابتكاري في عدة نقاط</a:t>
            </a:r>
          </a:p>
          <a:p>
            <a:pPr marL="285750" indent="-285750" algn="r" rtl="1">
              <a:buFont typeface="Wingdings" panose="05000000000000000000" pitchFamily="2" charset="2"/>
              <a:buChar char="§"/>
            </a:pPr>
            <a:r>
              <a:rPr lang="ar-SA" b="1" dirty="0">
                <a:solidFill>
                  <a:schemeClr val="bg2">
                    <a:lumMod val="90000"/>
                  </a:schemeClr>
                </a:solidFill>
                <a:latin typeface="Frutiger LT Arabic 45 Light" panose="01000000000000000000" pitchFamily="2" charset="-78"/>
                <a:cs typeface="Frutiger LT Arabic 45 Light" panose="01000000000000000000" pitchFamily="2" charset="-78"/>
              </a:rPr>
              <a:t> </a:t>
            </a:r>
          </a:p>
          <a:p>
            <a:pPr marL="285750" indent="-285750" algn="r" rtl="1">
              <a:buFont typeface="Wingdings" panose="05000000000000000000" pitchFamily="2" charset="2"/>
              <a:buChar char="§"/>
            </a:pPr>
            <a:r>
              <a:rPr lang="ar-SA" b="1" dirty="0">
                <a:solidFill>
                  <a:schemeClr val="bg2">
                    <a:lumMod val="90000"/>
                  </a:schemeClr>
                </a:solidFill>
                <a:latin typeface="Frutiger LT Arabic 45 Light" panose="01000000000000000000" pitchFamily="2" charset="-78"/>
                <a:cs typeface="Frutiger LT Arabic 45 Light" panose="01000000000000000000" pitchFamily="2" charset="-78"/>
              </a:rPr>
              <a:t> </a:t>
            </a:r>
          </a:p>
          <a:p>
            <a:pPr marL="285750" indent="-285750" algn="r" rtl="1">
              <a:buFont typeface="Wingdings" panose="05000000000000000000" pitchFamily="2" charset="2"/>
              <a:buChar char="§"/>
            </a:pPr>
            <a:r>
              <a:rPr lang="ar-SA" b="1" dirty="0">
                <a:solidFill>
                  <a:schemeClr val="bg2">
                    <a:lumMod val="90000"/>
                  </a:schemeClr>
                </a:solidFill>
                <a:latin typeface="Frutiger LT Arabic 45 Light" panose="01000000000000000000" pitchFamily="2" charset="-78"/>
                <a:cs typeface="Frutiger LT Arabic 45 Light" panose="01000000000000000000" pitchFamily="2" charset="-78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8055603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8DA1061-D2D8-F37B-6146-0A9CC8B808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مستطيل 25">
            <a:extLst>
              <a:ext uri="{FF2B5EF4-FFF2-40B4-BE49-F238E27FC236}">
                <a16:creationId xmlns:a16="http://schemas.microsoft.com/office/drawing/2014/main" id="{A7CA1873-0F1F-982D-BB4E-9B6316CA40C2}"/>
              </a:ext>
            </a:extLst>
          </p:cNvPr>
          <p:cNvSpPr>
            <a:spLocks noChangeAspect="1"/>
          </p:cNvSpPr>
          <p:nvPr/>
        </p:nvSpPr>
        <p:spPr>
          <a:xfrm>
            <a:off x="11660635" y="524074"/>
            <a:ext cx="457200" cy="457200"/>
          </a:xfrm>
          <a:prstGeom prst="rect">
            <a:avLst/>
          </a:prstGeom>
          <a:solidFill>
            <a:srgbClr val="108DB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SA" dirty="0">
                <a:solidFill>
                  <a:schemeClr val="bg1"/>
                </a:solidFill>
                <a:latin typeface="DIN NEXT™ ARABIC REGULAR" panose="020B0503020203050203" pitchFamily="34" charset="-78"/>
                <a:cs typeface="DIN NEXT™ ARABIC REGULAR" panose="020B0503020203050203" pitchFamily="34" charset="-78"/>
              </a:rPr>
              <a:t>05</a:t>
            </a:r>
            <a:endParaRPr lang="en-US" dirty="0">
              <a:solidFill>
                <a:schemeClr val="bg1"/>
              </a:solidFill>
              <a:latin typeface="DIN NEXT™ ARABIC REGULAR" panose="020B0503020203050203" pitchFamily="34" charset="-78"/>
              <a:cs typeface="DIN NEXT™ ARABIC REGULAR" panose="020B0503020203050203" pitchFamily="34" charset="-78"/>
            </a:endParaRPr>
          </a:p>
        </p:txBody>
      </p:sp>
      <p:sp>
        <p:nvSpPr>
          <p:cNvPr id="23" name="مربع نص 30">
            <a:extLst>
              <a:ext uri="{FF2B5EF4-FFF2-40B4-BE49-F238E27FC236}">
                <a16:creationId xmlns:a16="http://schemas.microsoft.com/office/drawing/2014/main" id="{3A47A89A-FF03-B24D-EC2E-5363F9F1DBD4}"/>
              </a:ext>
            </a:extLst>
          </p:cNvPr>
          <p:cNvSpPr txBox="1"/>
          <p:nvPr/>
        </p:nvSpPr>
        <p:spPr>
          <a:xfrm>
            <a:off x="6806243" y="581268"/>
            <a:ext cx="47074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SA" b="1" dirty="0">
                <a:solidFill>
                  <a:schemeClr val="accent1"/>
                </a:solidFill>
                <a:latin typeface="Frutiger LT Arabic 65 Bold" panose="01000000000000000000" pitchFamily="2" charset="-78"/>
                <a:ea typeface="Calibri" panose="020F0502020204030204" pitchFamily="34" charset="0"/>
                <a:cs typeface="Frutiger LT Arabic 65 Bold" panose="01000000000000000000" pitchFamily="2" charset="-78"/>
              </a:rPr>
              <a:t>النموذج الاولي للحل الابتكاري</a:t>
            </a:r>
          </a:p>
        </p:txBody>
      </p:sp>
      <p:pic>
        <p:nvPicPr>
          <p:cNvPr id="48" name="Picture 47" descr="A black and blue rectangle&#10;&#10;AI-generated content may be incorrect.">
            <a:extLst>
              <a:ext uri="{FF2B5EF4-FFF2-40B4-BE49-F238E27FC236}">
                <a16:creationId xmlns:a16="http://schemas.microsoft.com/office/drawing/2014/main" id="{50C07575-C646-7358-D4E1-96CD4D54BF1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5853"/>
          <a:stretch/>
        </p:blipFill>
        <p:spPr>
          <a:xfrm>
            <a:off x="0" y="6053740"/>
            <a:ext cx="12192000" cy="832123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7AF7CC60-3B15-0473-ACD2-E91AA62D588C}"/>
              </a:ext>
            </a:extLst>
          </p:cNvPr>
          <p:cNvSpPr txBox="1"/>
          <p:nvPr/>
        </p:nvSpPr>
        <p:spPr>
          <a:xfrm>
            <a:off x="1042416" y="1444752"/>
            <a:ext cx="102778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SA" b="1" dirty="0">
                <a:solidFill>
                  <a:schemeClr val="bg2">
                    <a:lumMod val="90000"/>
                  </a:schemeClr>
                </a:solidFill>
                <a:latin typeface="Frutiger LT Arabic 45 Light" panose="01000000000000000000" pitchFamily="2" charset="-78"/>
                <a:cs typeface="Frutiger LT Arabic 45 Light" panose="01000000000000000000" pitchFamily="2" charset="-78"/>
              </a:rPr>
              <a:t>توضيح النموذج الأولي للحل الابتكاري والذي يتضمن صور للواجهات </a:t>
            </a:r>
            <a:r>
              <a:rPr lang="en-US" b="1" dirty="0">
                <a:solidFill>
                  <a:schemeClr val="bg2">
                    <a:lumMod val="90000"/>
                  </a:schemeClr>
                </a:solidFill>
                <a:latin typeface="Frutiger LT Arabic 45 Light" panose="01000000000000000000" pitchFamily="2" charset="-78"/>
                <a:cs typeface="Frutiger LT Arabic 45 Light" panose="01000000000000000000" pitchFamily="2" charset="-78"/>
              </a:rPr>
              <a:t>Prototypes)</a:t>
            </a:r>
            <a:r>
              <a:rPr lang="ar-SA" b="1" dirty="0">
                <a:solidFill>
                  <a:schemeClr val="bg2">
                    <a:lumMod val="90000"/>
                  </a:schemeClr>
                </a:solidFill>
                <a:latin typeface="Frutiger LT Arabic 45 Light" panose="01000000000000000000" pitchFamily="2" charset="-78"/>
                <a:cs typeface="Frutiger LT Arabic 45 Light" panose="01000000000000000000" pitchFamily="2" charset="-78"/>
              </a:rPr>
              <a:t>) ومخرجات الحل الابتكاري بما لا يتجاوز خمس شرائح عرض.</a:t>
            </a:r>
          </a:p>
        </p:txBody>
      </p:sp>
    </p:spTree>
    <p:extLst>
      <p:ext uri="{BB962C8B-B14F-4D97-AF65-F5344CB8AC3E}">
        <p14:creationId xmlns:p14="http://schemas.microsoft.com/office/powerpoint/2010/main" val="22165537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E27F7D1-D834-E58A-79D5-5C3DC91AE7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مستطيل 25">
            <a:extLst>
              <a:ext uri="{FF2B5EF4-FFF2-40B4-BE49-F238E27FC236}">
                <a16:creationId xmlns:a16="http://schemas.microsoft.com/office/drawing/2014/main" id="{CF5BFE4F-4E9C-7154-F97D-EB099143D703}"/>
              </a:ext>
            </a:extLst>
          </p:cNvPr>
          <p:cNvSpPr>
            <a:spLocks noChangeAspect="1"/>
          </p:cNvSpPr>
          <p:nvPr/>
        </p:nvSpPr>
        <p:spPr>
          <a:xfrm>
            <a:off x="11660635" y="524074"/>
            <a:ext cx="457200" cy="457200"/>
          </a:xfrm>
          <a:prstGeom prst="rect">
            <a:avLst/>
          </a:prstGeom>
          <a:solidFill>
            <a:srgbClr val="108DB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SA" dirty="0">
                <a:solidFill>
                  <a:schemeClr val="bg1"/>
                </a:solidFill>
                <a:latin typeface="DIN NEXT™ ARABIC REGULAR" panose="020B0503020203050203" pitchFamily="34" charset="-78"/>
                <a:cs typeface="DIN NEXT™ ARABIC REGULAR" panose="020B0503020203050203" pitchFamily="34" charset="-78"/>
              </a:rPr>
              <a:t>06</a:t>
            </a:r>
            <a:endParaRPr lang="en-US" dirty="0">
              <a:solidFill>
                <a:schemeClr val="bg1"/>
              </a:solidFill>
              <a:latin typeface="DIN NEXT™ ARABIC REGULAR" panose="020B0503020203050203" pitchFamily="34" charset="-78"/>
              <a:cs typeface="DIN NEXT™ ARABIC REGULAR" panose="020B0503020203050203" pitchFamily="34" charset="-78"/>
            </a:endParaRPr>
          </a:p>
        </p:txBody>
      </p:sp>
      <p:sp>
        <p:nvSpPr>
          <p:cNvPr id="23" name="مربع نص 30">
            <a:extLst>
              <a:ext uri="{FF2B5EF4-FFF2-40B4-BE49-F238E27FC236}">
                <a16:creationId xmlns:a16="http://schemas.microsoft.com/office/drawing/2014/main" id="{DD971868-AD0A-5C43-6FC7-9506C69C0961}"/>
              </a:ext>
            </a:extLst>
          </p:cNvPr>
          <p:cNvSpPr txBox="1"/>
          <p:nvPr/>
        </p:nvSpPr>
        <p:spPr>
          <a:xfrm>
            <a:off x="6806243" y="581268"/>
            <a:ext cx="47074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SA" b="1" dirty="0">
                <a:solidFill>
                  <a:schemeClr val="accent1"/>
                </a:solidFill>
                <a:latin typeface="Frutiger LT Arabic 65 Bold" panose="01000000000000000000" pitchFamily="2" charset="-78"/>
                <a:ea typeface="Calibri" panose="020F0502020204030204" pitchFamily="34" charset="0"/>
                <a:cs typeface="Frutiger LT Arabic 65 Bold" panose="01000000000000000000" pitchFamily="2" charset="-78"/>
              </a:rPr>
              <a:t>المكونات الرئيسية للحل الابتكاري</a:t>
            </a:r>
          </a:p>
        </p:txBody>
      </p:sp>
      <p:pic>
        <p:nvPicPr>
          <p:cNvPr id="48" name="Picture 47" descr="A black and blue rectangle&#10;&#10;AI-generated content may be incorrect.">
            <a:extLst>
              <a:ext uri="{FF2B5EF4-FFF2-40B4-BE49-F238E27FC236}">
                <a16:creationId xmlns:a16="http://schemas.microsoft.com/office/drawing/2014/main" id="{94C5F398-2432-0F66-ABB2-74DB2C5BFE3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5853"/>
          <a:stretch/>
        </p:blipFill>
        <p:spPr>
          <a:xfrm>
            <a:off x="0" y="6053740"/>
            <a:ext cx="12192000" cy="832123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91AAE41E-7D12-B016-771B-C3F7634ADC05}"/>
              </a:ext>
            </a:extLst>
          </p:cNvPr>
          <p:cNvSpPr txBox="1"/>
          <p:nvPr/>
        </p:nvSpPr>
        <p:spPr>
          <a:xfrm>
            <a:off x="3474720" y="1444752"/>
            <a:ext cx="784555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r" rtl="1">
              <a:buFont typeface="Wingdings" panose="05000000000000000000" pitchFamily="2" charset="2"/>
              <a:buChar char="§"/>
            </a:pPr>
            <a:r>
              <a:rPr lang="ar-SA" b="1" dirty="0">
                <a:solidFill>
                  <a:schemeClr val="bg2">
                    <a:lumMod val="90000"/>
                  </a:schemeClr>
                </a:solidFill>
                <a:latin typeface="Frutiger LT Arabic 45 Light" panose="01000000000000000000" pitchFamily="2" charset="-78"/>
                <a:cs typeface="Frutiger LT Arabic 45 Light" panose="01000000000000000000" pitchFamily="2" charset="-78"/>
              </a:rPr>
              <a:t>وصف مكونات الحل الابتكاري في عدة نقاط</a:t>
            </a:r>
          </a:p>
          <a:p>
            <a:pPr marL="285750" indent="-285750" algn="r" rtl="1">
              <a:buFont typeface="Wingdings" panose="05000000000000000000" pitchFamily="2" charset="2"/>
              <a:buChar char="§"/>
            </a:pPr>
            <a:r>
              <a:rPr lang="ar-SA" b="1" dirty="0">
                <a:solidFill>
                  <a:schemeClr val="bg2">
                    <a:lumMod val="90000"/>
                  </a:schemeClr>
                </a:solidFill>
                <a:latin typeface="Frutiger LT Arabic 45 Light" panose="01000000000000000000" pitchFamily="2" charset="-78"/>
                <a:cs typeface="Frutiger LT Arabic 45 Light" panose="01000000000000000000" pitchFamily="2" charset="-78"/>
              </a:rPr>
              <a:t> </a:t>
            </a:r>
          </a:p>
          <a:p>
            <a:pPr marL="285750" indent="-285750" algn="r" rtl="1">
              <a:buFont typeface="Wingdings" panose="05000000000000000000" pitchFamily="2" charset="2"/>
              <a:buChar char="§"/>
            </a:pPr>
            <a:r>
              <a:rPr lang="ar-SA" b="1" dirty="0">
                <a:solidFill>
                  <a:schemeClr val="bg2">
                    <a:lumMod val="90000"/>
                  </a:schemeClr>
                </a:solidFill>
                <a:latin typeface="Frutiger LT Arabic 45 Light" panose="01000000000000000000" pitchFamily="2" charset="-78"/>
                <a:cs typeface="Frutiger LT Arabic 45 Light" panose="01000000000000000000" pitchFamily="2" charset="-78"/>
              </a:rPr>
              <a:t> </a:t>
            </a:r>
          </a:p>
          <a:p>
            <a:pPr marL="285750" indent="-285750" algn="r" rtl="1">
              <a:buFont typeface="Wingdings" panose="05000000000000000000" pitchFamily="2" charset="2"/>
              <a:buChar char="§"/>
            </a:pPr>
            <a:r>
              <a:rPr lang="ar-SA" b="1" dirty="0">
                <a:solidFill>
                  <a:schemeClr val="bg2">
                    <a:lumMod val="90000"/>
                  </a:schemeClr>
                </a:solidFill>
                <a:latin typeface="Frutiger LT Arabic 45 Light" panose="01000000000000000000" pitchFamily="2" charset="-78"/>
                <a:cs typeface="Frutiger LT Arabic 45 Light" panose="01000000000000000000" pitchFamily="2" charset="-78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9377860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80C4CEF-95BB-8489-1A8A-FFB7C24A76A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مستطيل 25">
            <a:extLst>
              <a:ext uri="{FF2B5EF4-FFF2-40B4-BE49-F238E27FC236}">
                <a16:creationId xmlns:a16="http://schemas.microsoft.com/office/drawing/2014/main" id="{7F31D615-787A-A4DD-D1FD-595C4582BE81}"/>
              </a:ext>
            </a:extLst>
          </p:cNvPr>
          <p:cNvSpPr>
            <a:spLocks noChangeAspect="1"/>
          </p:cNvSpPr>
          <p:nvPr/>
        </p:nvSpPr>
        <p:spPr>
          <a:xfrm>
            <a:off x="11660635" y="524074"/>
            <a:ext cx="457200" cy="457200"/>
          </a:xfrm>
          <a:prstGeom prst="rect">
            <a:avLst/>
          </a:prstGeom>
          <a:solidFill>
            <a:srgbClr val="108DB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SA" dirty="0">
                <a:solidFill>
                  <a:schemeClr val="bg1"/>
                </a:solidFill>
                <a:latin typeface="DIN NEXT™ ARABIC REGULAR" panose="020B0503020203050203" pitchFamily="34" charset="-78"/>
                <a:cs typeface="DIN NEXT™ ARABIC REGULAR" panose="020B0503020203050203" pitchFamily="34" charset="-78"/>
              </a:rPr>
              <a:t>07</a:t>
            </a:r>
            <a:endParaRPr lang="en-US" dirty="0">
              <a:solidFill>
                <a:schemeClr val="bg1"/>
              </a:solidFill>
              <a:latin typeface="DIN NEXT™ ARABIC REGULAR" panose="020B0503020203050203" pitchFamily="34" charset="-78"/>
              <a:cs typeface="DIN NEXT™ ARABIC REGULAR" panose="020B0503020203050203" pitchFamily="34" charset="-78"/>
            </a:endParaRPr>
          </a:p>
        </p:txBody>
      </p:sp>
      <p:sp>
        <p:nvSpPr>
          <p:cNvPr id="23" name="مربع نص 30">
            <a:extLst>
              <a:ext uri="{FF2B5EF4-FFF2-40B4-BE49-F238E27FC236}">
                <a16:creationId xmlns:a16="http://schemas.microsoft.com/office/drawing/2014/main" id="{2579380E-2A50-FD59-7CFF-B09CEF0DBB65}"/>
              </a:ext>
            </a:extLst>
          </p:cNvPr>
          <p:cNvSpPr txBox="1"/>
          <p:nvPr/>
        </p:nvSpPr>
        <p:spPr>
          <a:xfrm>
            <a:off x="6806243" y="581268"/>
            <a:ext cx="47074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SA" b="1" dirty="0">
                <a:solidFill>
                  <a:schemeClr val="accent1"/>
                </a:solidFill>
                <a:latin typeface="Frutiger LT Arabic 65 Bold" panose="01000000000000000000" pitchFamily="2" charset="-78"/>
                <a:ea typeface="Calibri" panose="020F0502020204030204" pitchFamily="34" charset="0"/>
                <a:cs typeface="Frutiger LT Arabic 65 Bold" panose="01000000000000000000" pitchFamily="2" charset="-78"/>
              </a:rPr>
              <a:t>التقنيات المستخدمة او المقترحة في تنفيذ الحل</a:t>
            </a:r>
          </a:p>
        </p:txBody>
      </p:sp>
      <p:pic>
        <p:nvPicPr>
          <p:cNvPr id="48" name="Picture 47" descr="A black and blue rectangle&#10;&#10;AI-generated content may be incorrect.">
            <a:extLst>
              <a:ext uri="{FF2B5EF4-FFF2-40B4-BE49-F238E27FC236}">
                <a16:creationId xmlns:a16="http://schemas.microsoft.com/office/drawing/2014/main" id="{7E14D32B-9379-29E7-85AA-1109565A7ED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5853"/>
          <a:stretch/>
        </p:blipFill>
        <p:spPr>
          <a:xfrm>
            <a:off x="0" y="6053740"/>
            <a:ext cx="12192000" cy="832123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B0B5A57B-D481-DCB9-29E9-66055449BD2A}"/>
              </a:ext>
            </a:extLst>
          </p:cNvPr>
          <p:cNvSpPr txBox="1"/>
          <p:nvPr/>
        </p:nvSpPr>
        <p:spPr>
          <a:xfrm>
            <a:off x="3474720" y="1444752"/>
            <a:ext cx="784555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r" rtl="1">
              <a:buFont typeface="Wingdings" panose="05000000000000000000" pitchFamily="2" charset="2"/>
              <a:buChar char="§"/>
            </a:pPr>
            <a:r>
              <a:rPr lang="ar-SA" b="1" dirty="0">
                <a:solidFill>
                  <a:schemeClr val="bg2">
                    <a:lumMod val="90000"/>
                  </a:schemeClr>
                </a:solidFill>
                <a:latin typeface="Frutiger LT Arabic 45 Light" panose="01000000000000000000" pitchFamily="2" charset="-78"/>
                <a:cs typeface="Frutiger LT Arabic 45 Light" panose="01000000000000000000" pitchFamily="2" charset="-78"/>
              </a:rPr>
              <a:t>ذكر التقنيات الناشئة والمستخدمة في تنفيذ الحل الابتكاري في عدة نقاط</a:t>
            </a:r>
          </a:p>
          <a:p>
            <a:pPr marL="285750" indent="-285750" algn="r" rtl="1">
              <a:buFont typeface="Wingdings" panose="05000000000000000000" pitchFamily="2" charset="2"/>
              <a:buChar char="§"/>
            </a:pPr>
            <a:r>
              <a:rPr lang="ar-SA" b="1" dirty="0">
                <a:solidFill>
                  <a:schemeClr val="bg2">
                    <a:lumMod val="90000"/>
                  </a:schemeClr>
                </a:solidFill>
                <a:latin typeface="Frutiger LT Arabic 45 Light" panose="01000000000000000000" pitchFamily="2" charset="-78"/>
                <a:cs typeface="Frutiger LT Arabic 45 Light" panose="01000000000000000000" pitchFamily="2" charset="-78"/>
              </a:rPr>
              <a:t> </a:t>
            </a:r>
          </a:p>
          <a:p>
            <a:pPr marL="285750" indent="-285750" algn="r" rtl="1">
              <a:buFont typeface="Wingdings" panose="05000000000000000000" pitchFamily="2" charset="2"/>
              <a:buChar char="§"/>
            </a:pPr>
            <a:r>
              <a:rPr lang="ar-SA" b="1" dirty="0">
                <a:solidFill>
                  <a:schemeClr val="bg2">
                    <a:lumMod val="90000"/>
                  </a:schemeClr>
                </a:solidFill>
                <a:latin typeface="Frutiger LT Arabic 45 Light" panose="01000000000000000000" pitchFamily="2" charset="-78"/>
                <a:cs typeface="Frutiger LT Arabic 45 Light" panose="01000000000000000000" pitchFamily="2" charset="-78"/>
              </a:rPr>
              <a:t> </a:t>
            </a:r>
          </a:p>
          <a:p>
            <a:pPr marL="285750" indent="-285750" algn="r" rtl="1">
              <a:buFont typeface="Wingdings" panose="05000000000000000000" pitchFamily="2" charset="2"/>
              <a:buChar char="§"/>
            </a:pPr>
            <a:r>
              <a:rPr lang="ar-SA" b="1" dirty="0">
                <a:solidFill>
                  <a:schemeClr val="bg2">
                    <a:lumMod val="90000"/>
                  </a:schemeClr>
                </a:solidFill>
                <a:latin typeface="Frutiger LT Arabic 45 Light" panose="01000000000000000000" pitchFamily="2" charset="-78"/>
                <a:cs typeface="Frutiger LT Arabic 45 Light" panose="01000000000000000000" pitchFamily="2" charset="-78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5625946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268</TotalTime>
  <Words>178</Words>
  <Application>Microsoft Office PowerPoint</Application>
  <PresentationFormat>Widescreen</PresentationFormat>
  <Paragraphs>60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8" baseType="lpstr">
      <vt:lpstr>Aptos</vt:lpstr>
      <vt:lpstr>Aptos Display</vt:lpstr>
      <vt:lpstr>Arial</vt:lpstr>
      <vt:lpstr>DIN NEXT™ ARABIC REGULAR</vt:lpstr>
      <vt:lpstr>Frutiger LT Arabic 45 Light</vt:lpstr>
      <vt:lpstr>Frutiger LT Arabic 65 Bold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Norah Alasbali</dc:creator>
  <cp:lastModifiedBy>Norah Alasbali</cp:lastModifiedBy>
  <cp:revision>5</cp:revision>
  <dcterms:created xsi:type="dcterms:W3CDTF">2025-12-29T06:26:02Z</dcterms:created>
  <dcterms:modified xsi:type="dcterms:W3CDTF">2026-02-08T10:56:58Z</dcterms:modified>
</cp:coreProperties>
</file>